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61" r:id="rId5"/>
    <p:sldId id="259" r:id="rId6"/>
    <p:sldId id="260" r:id="rId7"/>
    <p:sldId id="262" r:id="rId8"/>
    <p:sldId id="273" r:id="rId9"/>
    <p:sldId id="263" r:id="rId10"/>
    <p:sldId id="265" r:id="rId11"/>
    <p:sldId id="267" r:id="rId12"/>
    <p:sldId id="269" r:id="rId13"/>
    <p:sldId id="270" r:id="rId14"/>
    <p:sldId id="268" r:id="rId15"/>
    <p:sldId id="272" r:id="rId16"/>
    <p:sldId id="271" r:id="rId17"/>
    <p:sldId id="274" r:id="rId18"/>
    <p:sldId id="276" r:id="rId19"/>
    <p:sldId id="277" r:id="rId20"/>
    <p:sldId id="278" r:id="rId21"/>
    <p:sldId id="279" r:id="rId22"/>
    <p:sldId id="266" r:id="rId23"/>
    <p:sldId id="27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A9A57B-938A-4A69-B727-99D9226CD77D}" type="datetimeFigureOut">
              <a:rPr lang="fr-CA" smtClean="0"/>
              <a:pPr/>
              <a:t>2013-05-29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982BAA-5731-4BE1-BDB8-F53C89F81DC4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fis.ucalgary.ca/Elohka/qui_que.htm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Leçon de Les Pronoms Relatifs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Formes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397387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Il y a deux groupes…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Groupe A:</a:t>
            </a:r>
          </a:p>
          <a:p>
            <a:endParaRPr lang="fr-CA" dirty="0" smtClean="0"/>
          </a:p>
          <a:p>
            <a:r>
              <a:rPr lang="fr-CA" dirty="0" smtClean="0"/>
              <a:t>Avec antécédent:</a:t>
            </a:r>
          </a:p>
          <a:p>
            <a:endParaRPr lang="fr-CA" dirty="0" smtClean="0"/>
          </a:p>
          <a:p>
            <a:r>
              <a:rPr lang="fr-CA" dirty="0" smtClean="0"/>
              <a:t>Nom de personne,</a:t>
            </a:r>
          </a:p>
          <a:p>
            <a:endParaRPr lang="fr-CA" dirty="0" smtClean="0"/>
          </a:p>
          <a:p>
            <a:r>
              <a:rPr lang="fr-CA" dirty="0" smtClean="0"/>
              <a:t>Nom de chose, ou</a:t>
            </a:r>
          </a:p>
          <a:p>
            <a:endParaRPr lang="fr-CA" dirty="0" smtClean="0"/>
          </a:p>
          <a:p>
            <a:r>
              <a:rPr lang="fr-CA" dirty="0" smtClean="0"/>
              <a:t>Pronom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Exemples: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Je connais </a:t>
            </a:r>
            <a:r>
              <a:rPr lang="fr-CA" u="sng" dirty="0" smtClean="0"/>
              <a:t>le monsieur</a:t>
            </a:r>
            <a:r>
              <a:rPr lang="fr-CA" dirty="0" smtClean="0"/>
              <a:t> </a:t>
            </a:r>
            <a:r>
              <a:rPr lang="fr-CA" u="sng" dirty="0" smtClean="0"/>
              <a:t>qui</a:t>
            </a:r>
            <a:r>
              <a:rPr lang="fr-CA" dirty="0" smtClean="0"/>
              <a:t> est debout. </a:t>
            </a:r>
            <a:br>
              <a:rPr lang="fr-CA" dirty="0" smtClean="0"/>
            </a:br>
            <a:r>
              <a:rPr lang="fr-CA" dirty="0" smtClean="0"/>
              <a:t>(sujet du verbe) (personne)</a:t>
            </a:r>
          </a:p>
          <a:p>
            <a:r>
              <a:rPr lang="fr-CA" dirty="0" smtClean="0"/>
              <a:t>Gardez </a:t>
            </a:r>
            <a:r>
              <a:rPr lang="fr-CA" u="sng" dirty="0" smtClean="0"/>
              <a:t>la boite</a:t>
            </a:r>
            <a:r>
              <a:rPr lang="fr-CA" dirty="0" smtClean="0"/>
              <a:t> </a:t>
            </a:r>
            <a:r>
              <a:rPr lang="fr-CA" u="sng" dirty="0" smtClean="0"/>
              <a:t>que</a:t>
            </a:r>
            <a:r>
              <a:rPr lang="fr-CA" dirty="0" smtClean="0"/>
              <a:t> vous voulez</a:t>
            </a:r>
            <a:br>
              <a:rPr lang="fr-CA" dirty="0" smtClean="0"/>
            </a:br>
            <a:r>
              <a:rPr lang="fr-CA" dirty="0" smtClean="0"/>
              <a:t>(objet direct du verbe) (chose)</a:t>
            </a:r>
          </a:p>
          <a:p>
            <a:r>
              <a:rPr lang="fr-CA" dirty="0" smtClean="0"/>
              <a:t>Appelez </a:t>
            </a:r>
            <a:r>
              <a:rPr lang="fr-CA" u="sng" dirty="0" smtClean="0"/>
              <a:t>la personne</a:t>
            </a:r>
            <a:r>
              <a:rPr lang="fr-CA" dirty="0" smtClean="0"/>
              <a:t> </a:t>
            </a:r>
            <a:r>
              <a:rPr lang="fr-CA" u="sng" dirty="0" smtClean="0"/>
              <a:t>dont</a:t>
            </a:r>
            <a:r>
              <a:rPr lang="fr-CA" dirty="0" smtClean="0"/>
              <a:t> voici le numéro </a:t>
            </a:r>
            <a:br>
              <a:rPr lang="fr-CA" dirty="0" smtClean="0"/>
            </a:br>
            <a:r>
              <a:rPr lang="fr-CA" dirty="0" smtClean="0"/>
              <a:t>(objet de </a:t>
            </a:r>
            <a:r>
              <a:rPr lang="fr-CA" b="1" dirty="0" smtClean="0"/>
              <a:t>de</a:t>
            </a:r>
            <a:r>
              <a:rPr lang="fr-CA" dirty="0" smtClean="0"/>
              <a:t>) (personne)</a:t>
            </a:r>
          </a:p>
          <a:p>
            <a:r>
              <a:rPr lang="fr-CA" u="sng" dirty="0" smtClean="0"/>
              <a:t>Le crayon</a:t>
            </a:r>
            <a:r>
              <a:rPr lang="fr-CA" dirty="0" smtClean="0"/>
              <a:t> avec </a:t>
            </a:r>
            <a:r>
              <a:rPr lang="fr-CA" u="sng" dirty="0" smtClean="0"/>
              <a:t>lequel</a:t>
            </a:r>
            <a:r>
              <a:rPr lang="fr-CA" dirty="0" smtClean="0"/>
              <a:t> je dessine n’est pas assez pointu</a:t>
            </a:r>
            <a:br>
              <a:rPr lang="fr-CA" dirty="0" smtClean="0"/>
            </a:br>
            <a:r>
              <a:rPr lang="fr-CA" dirty="0" smtClean="0"/>
              <a:t>(autre que </a:t>
            </a:r>
            <a:r>
              <a:rPr lang="fr-CA" b="1" dirty="0" smtClean="0"/>
              <a:t>de</a:t>
            </a:r>
            <a:r>
              <a:rPr lang="fr-CA" dirty="0" smtClean="0"/>
              <a:t>) (chose)</a:t>
            </a:r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u="sng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Il y a deux groupes…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Groupe B:</a:t>
            </a:r>
          </a:p>
          <a:p>
            <a:endParaRPr lang="fr-CA" dirty="0" smtClean="0"/>
          </a:p>
          <a:p>
            <a:r>
              <a:rPr lang="fr-CA" dirty="0" smtClean="0"/>
              <a:t>Avec antécédent:</a:t>
            </a:r>
          </a:p>
          <a:p>
            <a:endParaRPr lang="fr-CA" dirty="0" smtClean="0"/>
          </a:p>
          <a:p>
            <a:r>
              <a:rPr lang="fr-CA" dirty="0" smtClean="0"/>
              <a:t>Préposition, ou </a:t>
            </a:r>
          </a:p>
          <a:p>
            <a:endParaRPr lang="fr-CA" dirty="0" smtClean="0"/>
          </a:p>
          <a:p>
            <a:r>
              <a:rPr lang="fr-CA" dirty="0" smtClean="0"/>
              <a:t>Sans antécédent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Exemples: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u="sng" dirty="0" smtClean="0"/>
              <a:t>J’ai froid</a:t>
            </a:r>
            <a:r>
              <a:rPr lang="fr-CA" dirty="0" smtClean="0"/>
              <a:t>, </a:t>
            </a:r>
            <a:r>
              <a:rPr lang="fr-CA" u="sng" dirty="0" smtClean="0"/>
              <a:t>ce qui</a:t>
            </a:r>
            <a:r>
              <a:rPr lang="fr-CA" dirty="0" smtClean="0"/>
              <a:t> est désagréable. </a:t>
            </a:r>
            <a:br>
              <a:rPr lang="fr-CA" dirty="0" smtClean="0"/>
            </a:br>
            <a:r>
              <a:rPr lang="fr-CA" dirty="0" smtClean="0"/>
              <a:t>(Sujet de verbe) (proposition)</a:t>
            </a:r>
          </a:p>
          <a:p>
            <a:r>
              <a:rPr lang="fr-CA" dirty="0" smtClean="0"/>
              <a:t>Il se demande </a:t>
            </a:r>
            <a:r>
              <a:rPr lang="fr-CA" u="sng" dirty="0" smtClean="0"/>
              <a:t>ce que</a:t>
            </a:r>
            <a:r>
              <a:rPr lang="fr-CA" dirty="0" smtClean="0"/>
              <a:t> vous voulez.</a:t>
            </a:r>
            <a:br>
              <a:rPr lang="fr-CA" dirty="0" smtClean="0"/>
            </a:br>
            <a:r>
              <a:rPr lang="fr-CA" dirty="0" smtClean="0"/>
              <a:t>(objet direct du verbe) (sans proposition)</a:t>
            </a:r>
          </a:p>
          <a:p>
            <a:r>
              <a:rPr lang="fr-CA" u="sng" dirty="0" smtClean="0"/>
              <a:t>Il a eu une bonne note</a:t>
            </a:r>
            <a:r>
              <a:rPr lang="fr-CA" dirty="0" smtClean="0"/>
              <a:t>, </a:t>
            </a:r>
            <a:r>
              <a:rPr lang="fr-CA" u="sng" dirty="0" smtClean="0"/>
              <a:t>ce dont</a:t>
            </a:r>
            <a:r>
              <a:rPr lang="fr-CA" dirty="0" smtClean="0"/>
              <a:t> il est </a:t>
            </a:r>
            <a:r>
              <a:rPr lang="fr-CA" dirty="0" err="1" smtClean="0"/>
              <a:t>tres</a:t>
            </a:r>
            <a:r>
              <a:rPr lang="fr-CA" dirty="0" smtClean="0"/>
              <a:t> heureux.</a:t>
            </a:r>
            <a:br>
              <a:rPr lang="fr-CA" dirty="0" smtClean="0"/>
            </a:br>
            <a:r>
              <a:rPr lang="fr-CA" dirty="0" smtClean="0"/>
              <a:t>(objet de </a:t>
            </a:r>
            <a:r>
              <a:rPr lang="fr-CA" b="1" dirty="0" smtClean="0"/>
              <a:t>de</a:t>
            </a:r>
            <a:r>
              <a:rPr lang="fr-CA" dirty="0" smtClean="0"/>
              <a:t>) (proposition </a:t>
            </a:r>
          </a:p>
          <a:p>
            <a:r>
              <a:rPr lang="fr-CA" dirty="0" smtClean="0"/>
              <a:t>Je vois </a:t>
            </a:r>
            <a:r>
              <a:rPr lang="fr-CA" u="sng" dirty="0" smtClean="0"/>
              <a:t>à quoi</a:t>
            </a:r>
            <a:r>
              <a:rPr lang="fr-CA" dirty="0" smtClean="0"/>
              <a:t> il s’oppose.</a:t>
            </a:r>
            <a:br>
              <a:rPr lang="fr-CA" dirty="0" smtClean="0"/>
            </a:br>
            <a:r>
              <a:rPr lang="fr-CA" dirty="0" smtClean="0"/>
              <a:t>(objet d’une préposition, autre que </a:t>
            </a:r>
            <a:r>
              <a:rPr lang="fr-CA" b="1" dirty="0" smtClean="0"/>
              <a:t>de</a:t>
            </a:r>
            <a:r>
              <a:rPr lang="fr-CA" dirty="0" smtClean="0"/>
              <a:t>) (sans proposition)</a:t>
            </a:r>
            <a:endParaRPr lang="fr-CA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emplois </a:t>
            </a:r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Quand </a:t>
            </a:r>
            <a:r>
              <a:rPr lang="fr-CA" b="1" dirty="0" smtClean="0"/>
              <a:t>dont</a:t>
            </a:r>
            <a:r>
              <a:rPr lang="fr-CA" dirty="0" smtClean="0"/>
              <a:t> est l’objet d’un nom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b="1" dirty="0" smtClean="0"/>
              <a:t>Dont</a:t>
            </a:r>
            <a:r>
              <a:rPr lang="fr-CA" dirty="0" smtClean="0"/>
              <a:t> + sujet + verbe + objet direct</a:t>
            </a:r>
          </a:p>
          <a:p>
            <a:r>
              <a:rPr lang="fr-CA" b="1" dirty="0" smtClean="0"/>
              <a:t>Dont </a:t>
            </a:r>
            <a:r>
              <a:rPr lang="fr-CA" dirty="0" smtClean="0"/>
              <a:t>je connais la fille</a:t>
            </a:r>
            <a:endParaRPr lang="fr-CA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Liste des pronoms relatifs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Qui</a:t>
            </a:r>
          </a:p>
          <a:p>
            <a:r>
              <a:rPr lang="fr-FR" b="1" dirty="0" smtClean="0"/>
              <a:t>Que</a:t>
            </a:r>
          </a:p>
          <a:p>
            <a:r>
              <a:rPr lang="fr-FR" b="1" dirty="0" smtClean="0"/>
              <a:t>Quoi</a:t>
            </a:r>
            <a:endParaRPr lang="fr-FR" dirty="0" smtClean="0"/>
          </a:p>
          <a:p>
            <a:r>
              <a:rPr lang="fr-FR" b="1" dirty="0" smtClean="0"/>
              <a:t>Dont</a:t>
            </a:r>
            <a:endParaRPr lang="fr-FR" dirty="0" smtClean="0"/>
          </a:p>
          <a:p>
            <a:r>
              <a:rPr lang="fr-FR" b="1" dirty="0" smtClean="0"/>
              <a:t>Où</a:t>
            </a:r>
          </a:p>
          <a:p>
            <a:r>
              <a:rPr lang="fr-FR" b="1" dirty="0" smtClean="0"/>
              <a:t>Lequel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fr-CA" b="1" dirty="0" smtClean="0"/>
              <a:t>L</a:t>
            </a:r>
            <a:r>
              <a:rPr lang="fr-CA" b="1" dirty="0" smtClean="0"/>
              <a:t>equel, Laquelle, Lesquels, Lesquelles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514600" y="1828800"/>
            <a:ext cx="4572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505200" y="2743200"/>
            <a:ext cx="299312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900" dirty="0" smtClean="0"/>
              <a:t>Ils ne varient pas</a:t>
            </a:r>
            <a:endParaRPr lang="fr-CA" sz="2900" dirty="0"/>
          </a:p>
        </p:txBody>
      </p:sp>
      <p:sp>
        <p:nvSpPr>
          <p:cNvPr id="6" name="Right Brace 5"/>
          <p:cNvSpPr/>
          <p:nvPr/>
        </p:nvSpPr>
        <p:spPr>
          <a:xfrm>
            <a:off x="2590800" y="4343400"/>
            <a:ext cx="274318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352800" y="4267200"/>
            <a:ext cx="453649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900" dirty="0" smtClean="0"/>
              <a:t>Varient avec l’antécédent: </a:t>
            </a:r>
            <a:endParaRPr lang="fr-CA" sz="2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QUI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Le sujet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Toujours le COD du verbe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des pronoms relatifs</a:t>
            </a:r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9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4802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/>
                        <a:t>Avec antécédent</a:t>
                      </a:r>
                      <a:endParaRPr lang="fr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/>
                        <a:t>Avec antécédent</a:t>
                      </a:r>
                    </a:p>
                    <a:p>
                      <a:endParaRPr lang="fr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/>
                        <a:t>Avec antécédent</a:t>
                      </a:r>
                    </a:p>
                    <a:p>
                      <a:endParaRPr lang="fr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/>
                        <a:t>Sans antécédent</a:t>
                      </a:r>
                      <a:endParaRPr lang="fr-CA" i="1" dirty="0"/>
                    </a:p>
                  </a:txBody>
                  <a:tcPr/>
                </a:tc>
              </a:tr>
              <a:tr h="848020"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Nom de PERSONNE</a:t>
                      </a:r>
                      <a:r>
                        <a:rPr lang="fr-CA" baseline="0" dirty="0" smtClean="0"/>
                        <a:t> ou pronom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Nom de CHOSE ou pronom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PROPOSITION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93614"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tx1"/>
                          </a:solidFill>
                        </a:rPr>
                        <a:t>Sujet du verbe</a:t>
                      </a:r>
                      <a:endParaRPr lang="fr-CA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qui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qui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ce qui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ce qui</a:t>
                      </a:r>
                    </a:p>
                    <a:p>
                      <a:endParaRPr lang="fr-CA" dirty="0"/>
                    </a:p>
                  </a:txBody>
                  <a:tcPr/>
                </a:tc>
              </a:tr>
              <a:tr h="763123"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tx1"/>
                          </a:solidFill>
                        </a:rPr>
                        <a:t>Objet direct du verbe</a:t>
                      </a:r>
                      <a:endParaRPr lang="fr-CA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que (qu’)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que (qu’)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ce que (ce qu’)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ce que (ce qu’)</a:t>
                      </a:r>
                    </a:p>
                    <a:p>
                      <a:endParaRPr lang="fr-CA" dirty="0"/>
                    </a:p>
                  </a:txBody>
                  <a:tcPr/>
                </a:tc>
              </a:tr>
              <a:tr h="593614"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tx1"/>
                          </a:solidFill>
                        </a:rPr>
                        <a:t>Introduit par la préposition </a:t>
                      </a:r>
                      <a:r>
                        <a:rPr lang="fr-CA" b="1" i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fr-CA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dont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dont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ce dont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ce dont</a:t>
                      </a:r>
                    </a:p>
                    <a:p>
                      <a:endParaRPr lang="fr-CA" dirty="0"/>
                    </a:p>
                  </a:txBody>
                  <a:tcPr/>
                </a:tc>
              </a:tr>
              <a:tr h="1220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tx1"/>
                          </a:solidFill>
                        </a:rPr>
                        <a:t>Introduit par une préposition (autre que </a:t>
                      </a:r>
                      <a:r>
                        <a:rPr lang="fr-CA" b="1" i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CA" b="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CA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CA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qui (</a:t>
                      </a:r>
                      <a:r>
                        <a:rPr lang="fr-CA" b="0" dirty="0" smtClean="0"/>
                        <a:t>ou </a:t>
                      </a:r>
                      <a:r>
                        <a:rPr lang="fr-CA" b="1" dirty="0" smtClean="0"/>
                        <a:t>lequel</a:t>
                      </a:r>
                      <a:r>
                        <a:rPr lang="fr-CA" b="0" dirty="0" smtClean="0"/>
                        <a:t>, etc.)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lequel,</a:t>
                      </a:r>
                      <a:r>
                        <a:rPr lang="fr-CA" b="1" baseline="0" dirty="0" smtClean="0"/>
                        <a:t> </a:t>
                      </a:r>
                      <a:r>
                        <a:rPr lang="fr-CA" b="0" baseline="0" dirty="0" smtClean="0"/>
                        <a:t>etc. </a:t>
                      </a:r>
                      <a:r>
                        <a:rPr lang="fr-CA" b="1" baseline="0" dirty="0" smtClean="0"/>
                        <a:t>(ou) 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ce +</a:t>
                      </a:r>
                      <a:r>
                        <a:rPr lang="fr-CA" b="1" baseline="0" dirty="0" smtClean="0"/>
                        <a:t> préposition + quoi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ce +</a:t>
                      </a:r>
                      <a:r>
                        <a:rPr lang="fr-CA" b="1" baseline="0" dirty="0" smtClean="0"/>
                        <a:t> préposition + quoi</a:t>
                      </a:r>
                      <a:endParaRPr lang="fr-CA" b="1" dirty="0" smtClean="0"/>
                    </a:p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3378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Dont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Remplace..</a:t>
            </a:r>
          </a:p>
          <a:p>
            <a:r>
              <a:rPr lang="fr-CA" dirty="0" smtClean="0"/>
              <a:t>D</a:t>
            </a:r>
            <a:r>
              <a:rPr lang="fr-CA" dirty="0" smtClean="0"/>
              <a:t>e + quelque chose</a:t>
            </a:r>
          </a:p>
          <a:p>
            <a:r>
              <a:rPr lang="fr-CA" dirty="0" smtClean="0"/>
              <a:t>De + chose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OÙ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Utilisé au lieu de « et »</a:t>
            </a:r>
          </a:p>
          <a:p>
            <a:endParaRPr lang="fr-CA" dirty="0" smtClean="0"/>
          </a:p>
          <a:p>
            <a:r>
              <a:rPr lang="fr-CA" dirty="0" smtClean="0"/>
              <a:t>Dans le sens de temps</a:t>
            </a:r>
            <a:endParaRPr lang="fr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r-CA" dirty="0" smtClean="0"/>
              <a:t>Livre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Livre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Internet </a:t>
            </a:r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Grammaire Français 2e édition. </a:t>
            </a:r>
            <a:br>
              <a:rPr lang="fr-CA" dirty="0" smtClean="0"/>
            </a:br>
            <a:r>
              <a:rPr lang="fr-CA" dirty="0" smtClean="0"/>
              <a:t>Auteur: Jacqueline Ollivier</a:t>
            </a:r>
          </a:p>
          <a:p>
            <a:endParaRPr lang="fr-CA" dirty="0" smtClean="0"/>
          </a:p>
          <a:p>
            <a:r>
              <a:rPr lang="fr-CA" dirty="0" smtClean="0"/>
              <a:t>Grammaire Progressive du Français: avec 400 exercices</a:t>
            </a:r>
            <a:br>
              <a:rPr lang="fr-CA" dirty="0" smtClean="0"/>
            </a:br>
            <a:r>
              <a:rPr lang="fr-CA" dirty="0" smtClean="0"/>
              <a:t>Auteur: Michèle Boularès &amp; Jean-Louis </a:t>
            </a:r>
            <a:r>
              <a:rPr lang="fr-CA" dirty="0" smtClean="0"/>
              <a:t>Frérot</a:t>
            </a:r>
          </a:p>
          <a:p>
            <a:endParaRPr lang="fr-CA" dirty="0" smtClean="0"/>
          </a:p>
          <a:p>
            <a:r>
              <a:rPr lang="en-CA" dirty="0" smtClean="0"/>
              <a:t>http://www.bertrandboutin.ca/Folder_151_Grammaire/J_b_pronom_relatif.htm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3425560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Activité en classe</a:t>
            </a: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hlinkClick r:id="rId2"/>
              </a:rPr>
              <a:t>http://fis.ucalgary.ca/Elohka/qui_que.htm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J</a:t>
            </a:r>
            <a:r>
              <a:rPr lang="fr-CA" dirty="0" smtClean="0"/>
              <a:t>EOPARDIE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Divisé en deux équipes.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Fonction de Pronoms Relatifs…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09600"/>
            <a:ext cx="8153400" cy="5486400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L’idée de la pronom relatif</a:t>
            </a:r>
          </a:p>
          <a:p>
            <a:endParaRPr lang="fr-CA" dirty="0" smtClean="0"/>
          </a:p>
          <a:p>
            <a:r>
              <a:rPr lang="fr-CA" dirty="0" smtClean="0"/>
              <a:t>Il joindre deux phrases indépendantes, pour former une seule phrase </a:t>
            </a:r>
            <a:r>
              <a:rPr lang="fr-FR" dirty="0" smtClean="0"/>
              <a:t>évitant de répéter un </a:t>
            </a:r>
            <a:r>
              <a:rPr lang="fr-FR" dirty="0" smtClean="0"/>
              <a:t>nom</a:t>
            </a:r>
          </a:p>
          <a:p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 smtClean="0"/>
              <a:t>remplace un nom, qui le précède dans la phrase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Exemple: J’ai hâte de recevoir le magazine </a:t>
            </a:r>
            <a:r>
              <a:rPr lang="fr-CA" u="sng" dirty="0" smtClean="0"/>
              <a:t>que</a:t>
            </a:r>
            <a:r>
              <a:rPr lang="fr-CA" dirty="0" smtClean="0"/>
              <a:t> j’ai commande </a:t>
            </a:r>
          </a:p>
          <a:p>
            <a:endParaRPr lang="fr-CA" dirty="0" smtClean="0"/>
          </a:p>
          <a:p>
            <a:r>
              <a:rPr lang="fr-CA" dirty="0" smtClean="0"/>
              <a:t>Au lieu de: J’ai hâte de recevoir le magazine. J’ai commande le.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51572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Exemple: J’ai besoin du livre </a:t>
            </a:r>
            <a:r>
              <a:rPr lang="fr-CA" u="sng" dirty="0" smtClean="0"/>
              <a:t>qui</a:t>
            </a:r>
            <a:r>
              <a:rPr lang="fr-CA" dirty="0" smtClean="0"/>
              <a:t> est sur le bureau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CA" dirty="0" smtClean="0"/>
              <a:t>Il y a 2 types de propositions utiliser:</a:t>
            </a:r>
          </a:p>
          <a:p>
            <a:endParaRPr lang="fr-CA" dirty="0"/>
          </a:p>
          <a:p>
            <a:r>
              <a:rPr lang="fr-CA" b="1" dirty="0" smtClean="0"/>
              <a:t>Proposition principale:</a:t>
            </a:r>
            <a:r>
              <a:rPr lang="fr-CA" dirty="0" smtClean="0"/>
              <a:t> J’ai besoin du</a:t>
            </a:r>
          </a:p>
          <a:p>
            <a:r>
              <a:rPr lang="fr-CA" b="1" dirty="0" smtClean="0"/>
              <a:t>Proposition relative:</a:t>
            </a:r>
            <a:r>
              <a:rPr lang="fr-CA" dirty="0" smtClean="0"/>
              <a:t> </a:t>
            </a:r>
            <a:r>
              <a:rPr lang="fr-CA" u="sng" dirty="0" smtClean="0"/>
              <a:t>qui</a:t>
            </a:r>
            <a:r>
              <a:rPr lang="fr-CA" dirty="0" smtClean="0"/>
              <a:t> est sur la bureau.</a:t>
            </a:r>
          </a:p>
          <a:p>
            <a:endParaRPr lang="fr-CA" b="1" dirty="0"/>
          </a:p>
          <a:p>
            <a:r>
              <a:rPr lang="fr-CA" dirty="0" smtClean="0"/>
              <a:t>Le proposition relative est introduit par le Pronom Relatif </a:t>
            </a:r>
            <a:r>
              <a:rPr lang="fr-CA" u="sng" dirty="0" smtClean="0"/>
              <a:t>QUI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Exemple: J’ai besoin du livre </a:t>
            </a:r>
            <a:r>
              <a:rPr lang="fr-CA" u="sng" dirty="0"/>
              <a:t>qui</a:t>
            </a:r>
            <a:r>
              <a:rPr lang="fr-CA" dirty="0"/>
              <a:t> est sur le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Le sujet du verbe se situe toujours après le pronom relatif</a:t>
            </a:r>
          </a:p>
          <a:p>
            <a:endParaRPr lang="fr-CA" dirty="0" smtClean="0"/>
          </a:p>
          <a:p>
            <a:r>
              <a:rPr lang="fr-CA" dirty="0" smtClean="0"/>
              <a:t>Dans se cas, </a:t>
            </a:r>
            <a:r>
              <a:rPr lang="fr-CA" u="sng" dirty="0" smtClean="0"/>
              <a:t>qui</a:t>
            </a:r>
            <a:r>
              <a:rPr lang="fr-CA" dirty="0" smtClean="0"/>
              <a:t> est la sujet du verbe </a:t>
            </a:r>
            <a:r>
              <a:rPr lang="fr-CA" u="sng" dirty="0" smtClean="0"/>
              <a:t>est</a:t>
            </a:r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u="sng" dirty="0" smtClean="0"/>
              <a:t>Qui</a:t>
            </a:r>
            <a:r>
              <a:rPr lang="fr-CA" dirty="0" smtClean="0"/>
              <a:t> représente le mot </a:t>
            </a:r>
            <a:r>
              <a:rPr lang="fr-CA" u="sng" dirty="0" smtClean="0"/>
              <a:t>livre</a:t>
            </a:r>
            <a:endParaRPr lang="fr-CA" dirty="0" smtClean="0"/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25654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questionnes il faut savoir pour trouver le pronom relatif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Quelle est sa fonction?</a:t>
            </a:r>
          </a:p>
          <a:p>
            <a:r>
              <a:rPr lang="fr-CA" dirty="0" smtClean="0"/>
              <a:t>Qu’est ce-que c’est le sujet du verbe?</a:t>
            </a:r>
          </a:p>
          <a:p>
            <a:r>
              <a:rPr lang="fr-CA" dirty="0" smtClean="0"/>
              <a:t>Qui est l’objet direct du verbe/objet d’une préposition?</a:t>
            </a:r>
          </a:p>
          <a:p>
            <a:endParaRPr lang="fr-CA" dirty="0" smtClean="0"/>
          </a:p>
          <a:p>
            <a:r>
              <a:rPr lang="fr-CA" dirty="0" smtClean="0"/>
              <a:t>Quelle est son </a:t>
            </a:r>
            <a:r>
              <a:rPr lang="fr-CA" dirty="0" smtClean="0"/>
              <a:t>antécédent**? </a:t>
            </a:r>
            <a:r>
              <a:rPr lang="fr-CA" dirty="0" smtClean="0"/>
              <a:t>(il n’y a pas toujours un)</a:t>
            </a:r>
          </a:p>
          <a:p>
            <a:r>
              <a:rPr lang="fr-CA" dirty="0" smtClean="0"/>
              <a:t>Qu’est ce-que c’est la nom de la personne?</a:t>
            </a:r>
          </a:p>
          <a:p>
            <a:r>
              <a:rPr lang="fr-CA" dirty="0" smtClean="0"/>
              <a:t>Qu’est ce-que c’est la nom de la chose? </a:t>
            </a:r>
          </a:p>
          <a:p>
            <a:r>
              <a:rPr lang="fr-CA" dirty="0" smtClean="0"/>
              <a:t>Est-ce que c’est un pronom ou un proposition?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419562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71800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C’est le mot qui se situe avant </a:t>
            </a:r>
          </a:p>
          <a:p>
            <a:endParaRPr lang="fr-CA" dirty="0" smtClean="0"/>
          </a:p>
          <a:p>
            <a:r>
              <a:rPr lang="fr-CA" dirty="0" smtClean="0"/>
              <a:t>Exemple: </a:t>
            </a:r>
            <a:r>
              <a:rPr lang="fr-FR" dirty="0" smtClean="0"/>
              <a:t>La pomme </a:t>
            </a:r>
            <a:r>
              <a:rPr lang="fr-FR" b="1" i="1" dirty="0" smtClean="0"/>
              <a:t>que</a:t>
            </a:r>
            <a:r>
              <a:rPr lang="fr-FR" dirty="0" smtClean="0"/>
              <a:t> j’ai mangée était très bonne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Le pronom relatif </a:t>
            </a:r>
            <a:r>
              <a:rPr lang="fr-FR" b="1" dirty="0" smtClean="0"/>
              <a:t>que</a:t>
            </a:r>
            <a:r>
              <a:rPr lang="fr-FR" dirty="0" smtClean="0"/>
              <a:t> est l’antécédent de la mot « pomme »</a:t>
            </a: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**</a:t>
            </a:r>
            <a:r>
              <a:rPr lang="fr-CA" dirty="0" smtClean="0"/>
              <a:t>Antécédent 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Ou la proposition peut être placée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Après la proposition principale </a:t>
            </a:r>
            <a:r>
              <a:rPr lang="fr-CA" dirty="0" smtClean="0"/>
              <a:t>(au fin du phrase)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-Apportez-moi la feuille </a:t>
            </a:r>
            <a:r>
              <a:rPr lang="fr-CA" b="1" i="1" u="sng" dirty="0" smtClean="0"/>
              <a:t>que</a:t>
            </a:r>
            <a:r>
              <a:rPr lang="fr-CA" b="1" i="1" dirty="0" smtClean="0"/>
              <a:t> vous avez devant vous</a:t>
            </a:r>
          </a:p>
          <a:p>
            <a:endParaRPr lang="fr-CA" dirty="0" smtClean="0"/>
          </a:p>
          <a:p>
            <a:r>
              <a:rPr lang="fr-CA" dirty="0" smtClean="0"/>
              <a:t>A l’intérieur de la proposition </a:t>
            </a:r>
            <a:r>
              <a:rPr lang="fr-CA" dirty="0" smtClean="0"/>
              <a:t>principale (l’intérieur du phrase)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-L’histoire </a:t>
            </a:r>
            <a:r>
              <a:rPr lang="fr-CA" b="1" i="1" u="sng" dirty="0" smtClean="0"/>
              <a:t>que</a:t>
            </a:r>
            <a:r>
              <a:rPr lang="fr-CA" b="1" i="1" dirty="0" smtClean="0"/>
              <a:t> vous me racontez </a:t>
            </a:r>
            <a:r>
              <a:rPr lang="fr-CA" dirty="0" smtClean="0"/>
              <a:t>est très intéressante</a:t>
            </a:r>
          </a:p>
          <a:p>
            <a:endParaRPr lang="fr-CA" dirty="0" smtClean="0"/>
          </a:p>
          <a:p>
            <a:r>
              <a:rPr lang="fr-CA" dirty="0" smtClean="0"/>
              <a:t>Au commencement de la phrase </a:t>
            </a:r>
            <a:br>
              <a:rPr lang="fr-CA" dirty="0" smtClean="0"/>
            </a:br>
            <a:r>
              <a:rPr lang="fr-CA" dirty="0" smtClean="0"/>
              <a:t>-</a:t>
            </a:r>
            <a:r>
              <a:rPr lang="fr-CA" b="1" i="1" dirty="0" smtClean="0"/>
              <a:t>Ce </a:t>
            </a:r>
            <a:r>
              <a:rPr lang="fr-CA" b="1" i="1" u="sng" dirty="0" smtClean="0"/>
              <a:t>que</a:t>
            </a:r>
            <a:r>
              <a:rPr lang="fr-CA" b="1" i="1" dirty="0" smtClean="0"/>
              <a:t> vous voulez</a:t>
            </a:r>
            <a:r>
              <a:rPr lang="fr-CA" b="1" dirty="0" smtClean="0"/>
              <a:t> </a:t>
            </a:r>
            <a:r>
              <a:rPr lang="fr-CA" dirty="0" smtClean="0"/>
              <a:t>n’est pas raisonnable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127168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506</TotalTime>
  <Words>504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Leçon de Les Pronoms Relatifs</vt:lpstr>
      <vt:lpstr>Tableau des pronoms relatifs</vt:lpstr>
      <vt:lpstr>La Fonction de Pronoms Relatifs… </vt:lpstr>
      <vt:lpstr> </vt:lpstr>
      <vt:lpstr>Exemple: J’ai besoin du livre qui est sur le bureau</vt:lpstr>
      <vt:lpstr>Exemple: J’ai besoin du livre qui est sur le bureau</vt:lpstr>
      <vt:lpstr>Les questionnes il faut savoir pour trouver le pronom relatif</vt:lpstr>
      <vt:lpstr>**Antécédent </vt:lpstr>
      <vt:lpstr>Ou la proposition peut être placée</vt:lpstr>
      <vt:lpstr>Les Formes</vt:lpstr>
      <vt:lpstr>Il y a deux groupes… </vt:lpstr>
      <vt:lpstr>Exemples:</vt:lpstr>
      <vt:lpstr>Il y a deux groupes… </vt:lpstr>
      <vt:lpstr>Exemples:</vt:lpstr>
      <vt:lpstr>Les emplois </vt:lpstr>
      <vt:lpstr>Quand dont est l’objet d’un nom</vt:lpstr>
      <vt:lpstr>Liste des pronoms relatifs</vt:lpstr>
      <vt:lpstr>QUI</vt:lpstr>
      <vt:lpstr>QUE</vt:lpstr>
      <vt:lpstr>Dont</vt:lpstr>
      <vt:lpstr>OÙ</vt:lpstr>
      <vt:lpstr>Bibliographie</vt:lpstr>
      <vt:lpstr>http://fis.ucalgary.ca/Elohka/qui_que.htm</vt:lpstr>
      <vt:lpstr>JEOPARDIE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de Les Pronoms Relatifs</dc:title>
  <dc:creator>Customer</dc:creator>
  <cp:lastModifiedBy>Notebook</cp:lastModifiedBy>
  <cp:revision>46</cp:revision>
  <dcterms:created xsi:type="dcterms:W3CDTF">2013-05-27T19:32:36Z</dcterms:created>
  <dcterms:modified xsi:type="dcterms:W3CDTF">2013-05-30T02:40:27Z</dcterms:modified>
</cp:coreProperties>
</file>