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34" autoAdjust="0"/>
  </p:normalViewPr>
  <p:slideViewPr>
    <p:cSldViewPr>
      <p:cViewPr varScale="1">
        <p:scale>
          <a:sx n="83" d="100"/>
          <a:sy n="8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16444-BF6A-4253-9AA7-BA305B337772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23F67-8909-4F1B-B81A-252361688E8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62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200" b="1" dirty="0" smtClean="0"/>
              <a:t>2</a:t>
            </a:r>
            <a:r>
              <a:rPr lang="fr-CA" sz="1200" b="1" baseline="30000" dirty="0" smtClean="0"/>
              <a:t>e</a:t>
            </a:r>
            <a:r>
              <a:rPr lang="fr-CA" sz="1200" b="1" dirty="0" smtClean="0"/>
              <a:t> point – on a encore acheté des pêches – on a une quantité.</a:t>
            </a:r>
            <a:r>
              <a:rPr lang="fr-CA" sz="1200" b="1" baseline="0" dirty="0" smtClean="0"/>
              <a:t> </a:t>
            </a:r>
            <a:endParaRPr lang="fr-CA" sz="1200" b="1" dirty="0" smtClean="0"/>
          </a:p>
          <a:p>
            <a:endParaRPr lang="fr-CA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3F67-8909-4F1B-B81A-252361688E8C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80BE0E-4C04-4D4D-9304-AAA38773023E}" type="datetimeFigureOut">
              <a:rPr lang="en-US" smtClean="0"/>
              <a:pPr/>
              <a:t>2015-02-13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4B3363-76DD-41C6-9ABF-44494AF2CCC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francaispourtous.com/ex_articles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fr-CA" sz="5400" dirty="0" smtClean="0"/>
              <a:t>Les articles indéfinis</a:t>
            </a:r>
            <a:endParaRPr lang="fr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8458200" cy="914400"/>
          </a:xfrm>
        </p:spPr>
        <p:txBody>
          <a:bodyPr/>
          <a:lstStyle/>
          <a:p>
            <a:pPr algn="ctr"/>
            <a:r>
              <a:rPr lang="fr-CA" dirty="0" smtClean="0"/>
              <a:t>Français 11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</a:t>
            </a:r>
          </a:p>
          <a:p>
            <a:endParaRPr lang="en-CA" dirty="0" smtClean="0"/>
          </a:p>
          <a:p>
            <a:r>
              <a:rPr lang="en-CA" dirty="0" err="1" smtClean="0"/>
              <a:t>Une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Des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200" b="1" dirty="0" smtClean="0"/>
              <a:t>L’article indéfini s’emploie devant des noms de personnes ou de choses indéterminées</a:t>
            </a:r>
            <a:endParaRPr lang="en-CA" sz="2200" b="1" dirty="0" smtClean="0"/>
          </a:p>
          <a:p>
            <a:pPr lvl="1"/>
            <a:r>
              <a:rPr lang="fr-CA" sz="2000" dirty="0" smtClean="0"/>
              <a:t>Il y a un tapis sur le plancher</a:t>
            </a:r>
            <a:endParaRPr lang="en-CA" sz="2000" dirty="0" smtClean="0"/>
          </a:p>
          <a:p>
            <a:pPr lvl="1"/>
            <a:r>
              <a:rPr lang="fr-CA" sz="2000" dirty="0" smtClean="0"/>
              <a:t>Une fourmi se promène par terre</a:t>
            </a:r>
            <a:endParaRPr lang="en-CA" sz="2000" dirty="0" smtClean="0"/>
          </a:p>
          <a:p>
            <a:pPr lvl="1"/>
            <a:r>
              <a:rPr lang="fr-CA" sz="2000" dirty="0" smtClean="0"/>
              <a:t>J’entends des enfants qui pleurent </a:t>
            </a:r>
          </a:p>
          <a:p>
            <a:pPr lvl="1"/>
            <a:endParaRPr lang="fr-CA" sz="2000" dirty="0" smtClean="0"/>
          </a:p>
          <a:p>
            <a:pPr lvl="1"/>
            <a:endParaRPr lang="en-CA" sz="2000" dirty="0" smtClean="0"/>
          </a:p>
          <a:p>
            <a:pPr lvl="1">
              <a:buNone/>
            </a:pPr>
            <a:endParaRPr lang="en-CA" sz="2000" dirty="0" smtClean="0"/>
          </a:p>
          <a:p>
            <a:r>
              <a:rPr lang="fr-CA" sz="2200" b="1" dirty="0" smtClean="0"/>
              <a:t>On le répète dans une série de noms</a:t>
            </a:r>
          </a:p>
          <a:p>
            <a:pPr lvl="1"/>
            <a:r>
              <a:rPr lang="fr-CA" sz="2000" dirty="0" smtClean="0"/>
              <a:t>Nous avons un chien, un chat et un cheval </a:t>
            </a:r>
            <a:endParaRPr lang="en-C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200" b="1" dirty="0" smtClean="0"/>
              <a:t>« Des » se change en « de » (ou d’) devant un nom précédé d’un adjectif ; dans ce cas, le « de » n’est pas une préposition mais un article indéfini</a:t>
            </a:r>
            <a:endParaRPr lang="en-CA" sz="2200" b="1" dirty="0" smtClean="0"/>
          </a:p>
          <a:p>
            <a:pPr lvl="1"/>
            <a:r>
              <a:rPr lang="fr-CA" sz="2000" dirty="0" smtClean="0"/>
              <a:t>Voici des roses // Voici de belles roses</a:t>
            </a:r>
            <a:endParaRPr lang="en-CA" sz="2000" dirty="0" smtClean="0"/>
          </a:p>
          <a:p>
            <a:pPr lvl="1"/>
            <a:r>
              <a:rPr lang="fr-CA" sz="2000" dirty="0" smtClean="0"/>
              <a:t>J’ai fait des erreurs // J’ai fait d’autres erreurs</a:t>
            </a:r>
          </a:p>
          <a:p>
            <a:pPr lvl="1"/>
            <a:endParaRPr lang="fr-CA" sz="2000" dirty="0" smtClean="0"/>
          </a:p>
          <a:p>
            <a:pPr lvl="1"/>
            <a:endParaRPr lang="en-CA" sz="2000" dirty="0" smtClean="0"/>
          </a:p>
          <a:p>
            <a:endParaRPr lang="en-CA" sz="2400" dirty="0" smtClean="0"/>
          </a:p>
          <a:p>
            <a:r>
              <a:rPr lang="fr-CA" sz="2200" b="1" dirty="0" smtClean="0"/>
              <a:t>Quand l’adjectif fait partie d’un nom, on garde « des »</a:t>
            </a:r>
            <a:endParaRPr lang="en-CA" sz="2200" b="1" dirty="0" smtClean="0"/>
          </a:p>
          <a:p>
            <a:pPr lvl="1"/>
            <a:r>
              <a:rPr lang="fr-CA" sz="2000" dirty="0" smtClean="0"/>
              <a:t>Des jeunes gens, des grands magasins, des petits pois, des petits pains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sz="2200" b="1" dirty="0" smtClean="0"/>
              <a:t>Après une négation absolue (= aucune quantité de), « un », « une » et « des » se changent en « de » (ou d’)</a:t>
            </a:r>
            <a:endParaRPr lang="en-CA" sz="2200" b="1" dirty="0" smtClean="0"/>
          </a:p>
          <a:p>
            <a:pPr lvl="1"/>
            <a:r>
              <a:rPr lang="fr-CA" sz="2000" dirty="0" smtClean="0"/>
              <a:t>J’ai un stylo // Je n’ai pas de stylo</a:t>
            </a:r>
            <a:endParaRPr lang="en-CA" sz="2000" dirty="0" smtClean="0"/>
          </a:p>
          <a:p>
            <a:pPr lvl="1"/>
            <a:r>
              <a:rPr lang="fr-CA" sz="2000" dirty="0" smtClean="0"/>
              <a:t>Vous avez une voiture // Vous n’avez pas de voiture </a:t>
            </a:r>
            <a:endParaRPr lang="en-CA" sz="2000" dirty="0" smtClean="0"/>
          </a:p>
          <a:p>
            <a:pPr lvl="1"/>
            <a:r>
              <a:rPr lang="fr-CA" sz="2000" dirty="0" smtClean="0"/>
              <a:t>Nous avons fait des courses // Nous n’avons pas fait de courses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Attention!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200" b="1" dirty="0" smtClean="0"/>
              <a:t>Il n’y a jamais de changement avec le verbe </a:t>
            </a:r>
            <a:r>
              <a:rPr lang="fr-CA" sz="2200" b="1" i="1" dirty="0" smtClean="0"/>
              <a:t>être</a:t>
            </a:r>
            <a:endParaRPr lang="en-CA" sz="2200" b="1" dirty="0" smtClean="0"/>
          </a:p>
          <a:p>
            <a:pPr lvl="1"/>
            <a:r>
              <a:rPr lang="fr-CA" sz="2000" dirty="0" smtClean="0"/>
              <a:t>C’est un livre // Ce n’est pas un livre</a:t>
            </a:r>
            <a:endParaRPr lang="en-CA" sz="2000" dirty="0" smtClean="0"/>
          </a:p>
          <a:p>
            <a:pPr lvl="1"/>
            <a:r>
              <a:rPr lang="fr-CA" sz="2000" dirty="0" smtClean="0"/>
              <a:t>C’étaient des excuses // Ce n’étaient pas des excuses</a:t>
            </a:r>
          </a:p>
          <a:p>
            <a:pPr lvl="1">
              <a:buNone/>
            </a:pPr>
            <a:endParaRPr lang="en-CA" sz="2000" dirty="0" smtClean="0"/>
          </a:p>
          <a:p>
            <a:pPr lvl="1">
              <a:buNone/>
            </a:pPr>
            <a:endParaRPr lang="en-CA" sz="2000" dirty="0" smtClean="0"/>
          </a:p>
          <a:p>
            <a:r>
              <a:rPr lang="fr-CA" sz="2200" b="1" dirty="0" smtClean="0"/>
              <a:t>On garde « un », « une » et « des » dans une négation limitée (non absolue)</a:t>
            </a:r>
            <a:endParaRPr lang="en-CA" sz="2200" b="1" dirty="0" smtClean="0"/>
          </a:p>
          <a:p>
            <a:pPr lvl="1"/>
            <a:r>
              <a:rPr lang="fr-CA" sz="2000" dirty="0" smtClean="0"/>
              <a:t>Je n’ai pas acheté des pêches pour en faire de la confiture</a:t>
            </a:r>
          </a:p>
          <a:p>
            <a:pPr lvl="2"/>
            <a:r>
              <a:rPr lang="fr-CA" sz="1800" dirty="0" smtClean="0"/>
              <a:t>Je n’ai pas acheté de pêches</a:t>
            </a:r>
          </a:p>
          <a:p>
            <a:pPr lvl="1">
              <a:buNone/>
            </a:pPr>
            <a:r>
              <a:rPr lang="fr-CA" sz="2200" dirty="0" smtClean="0"/>
              <a:t> </a:t>
            </a:r>
          </a:p>
          <a:p>
            <a:pPr lvl="1">
              <a:buNone/>
            </a:pPr>
            <a:endParaRPr lang="en-CA" sz="2200" dirty="0" smtClean="0"/>
          </a:p>
          <a:p>
            <a:r>
              <a:rPr lang="fr-CA" sz="2200" b="1" dirty="0" smtClean="0"/>
              <a:t>On garde « un », « une » et « des » pour insister</a:t>
            </a:r>
            <a:endParaRPr lang="en-CA" sz="2200" b="1" dirty="0" smtClean="0"/>
          </a:p>
          <a:p>
            <a:pPr lvl="1"/>
            <a:r>
              <a:rPr lang="fr-CA" sz="2000" dirty="0" smtClean="0"/>
              <a:t>Je ne veux pas un crayon ; je veux un stylo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Points </a:t>
            </a:r>
            <a:r>
              <a:rPr lang="en-CA" dirty="0" err="1" smtClean="0"/>
              <a:t>importants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 smtClean="0"/>
              <a:t>Il y a souvent des confusions entre </a:t>
            </a:r>
            <a:r>
              <a:rPr lang="fr-CA" sz="2200" b="1" dirty="0" smtClean="0"/>
              <a:t>les</a:t>
            </a:r>
            <a:r>
              <a:rPr lang="fr-CA" sz="2200" dirty="0" smtClean="0"/>
              <a:t> et</a:t>
            </a:r>
            <a:r>
              <a:rPr lang="fr-CA" sz="2200" b="1" dirty="0" smtClean="0"/>
              <a:t> des</a:t>
            </a:r>
            <a:r>
              <a:rPr lang="fr-CA" sz="2200" dirty="0" smtClean="0"/>
              <a:t> et aussi entre</a:t>
            </a:r>
            <a:r>
              <a:rPr lang="fr-CA" sz="2200" b="1" dirty="0" smtClean="0"/>
              <a:t> aux </a:t>
            </a:r>
            <a:r>
              <a:rPr lang="fr-CA" sz="2200" dirty="0" smtClean="0"/>
              <a:t>et </a:t>
            </a:r>
            <a:r>
              <a:rPr lang="fr-CA" sz="2200" b="1" dirty="0" smtClean="0"/>
              <a:t>à des</a:t>
            </a:r>
          </a:p>
          <a:p>
            <a:pPr>
              <a:buNone/>
            </a:pPr>
            <a:endParaRPr lang="fr-CA" sz="2200" dirty="0" smtClean="0"/>
          </a:p>
          <a:p>
            <a:r>
              <a:rPr lang="fr-CA" sz="2200" dirty="0" smtClean="0"/>
              <a:t>Pour éviter la confusion, mettez le nom au singulier (il sera alors facile de voir si c’est l’article défini ou indéfini qui convient pour le sens)</a:t>
            </a:r>
            <a:endParaRPr lang="en-CA" sz="22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Exemples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 smtClean="0"/>
              <a:t>J’ai vu des avions // J’ai vu un avion  (le nom est indéterminée)</a:t>
            </a:r>
          </a:p>
          <a:p>
            <a:pPr>
              <a:buNone/>
            </a:pPr>
            <a:endParaRPr lang="en-CA" sz="2200" dirty="0" smtClean="0"/>
          </a:p>
          <a:p>
            <a:r>
              <a:rPr lang="fr-CA" sz="2200" dirty="0" smtClean="0"/>
              <a:t>J’ai vu les avions // J’ai vu l’avion  (le nom est déterminée)</a:t>
            </a:r>
          </a:p>
          <a:p>
            <a:pPr>
              <a:buNone/>
            </a:pPr>
            <a:endParaRPr lang="en-CA" sz="2200" dirty="0" smtClean="0"/>
          </a:p>
          <a:p>
            <a:r>
              <a:rPr lang="fr-CA" sz="2200" dirty="0" smtClean="0"/>
              <a:t>Nous écrivons aux auteurs // Nous écrivons à l’auteur </a:t>
            </a:r>
          </a:p>
          <a:p>
            <a:pPr>
              <a:buNone/>
            </a:pPr>
            <a:endParaRPr lang="en-CA" sz="2200" dirty="0" smtClean="0"/>
          </a:p>
          <a:p>
            <a:r>
              <a:rPr lang="fr-CA" sz="2200" dirty="0" smtClean="0"/>
              <a:t>Nous écrivons à des auteurs // Nous écrivons à un auteur </a:t>
            </a:r>
            <a:endParaRPr lang="en-CA" sz="22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Activités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exercices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la </a:t>
            </a:r>
            <a:r>
              <a:rPr lang="en-CA" dirty="0" err="1" smtClean="0"/>
              <a:t>feuille</a:t>
            </a:r>
            <a:r>
              <a:rPr lang="en-CA" dirty="0" smtClean="0"/>
              <a:t> de route</a:t>
            </a:r>
          </a:p>
          <a:p>
            <a:endParaRPr lang="en-CA" dirty="0" smtClean="0"/>
          </a:p>
          <a:p>
            <a:r>
              <a:rPr lang="en-CA" dirty="0" smtClean="0">
                <a:hlinkClick r:id="rId2"/>
              </a:rPr>
              <a:t>http://www.lefrancaispourtous.com/ex_articles1.html</a:t>
            </a:r>
            <a:r>
              <a:rPr lang="en-CA" dirty="0" smtClean="0"/>
              <a:t>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246</Words>
  <Application>Microsoft Macintosh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Les articles indéfinis</vt:lpstr>
      <vt:lpstr>3 types</vt:lpstr>
      <vt:lpstr>emplois </vt:lpstr>
      <vt:lpstr>emplois</vt:lpstr>
      <vt:lpstr>emplois</vt:lpstr>
      <vt:lpstr>Attention!</vt:lpstr>
      <vt:lpstr>Points importants</vt:lpstr>
      <vt:lpstr>Quelques Exemples</vt:lpstr>
      <vt:lpstr>Activités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 indéfinis</dc:title>
  <dc:creator>Sarah Jane</dc:creator>
  <cp:lastModifiedBy>Angela McKinnon</cp:lastModifiedBy>
  <cp:revision>9</cp:revision>
  <dcterms:created xsi:type="dcterms:W3CDTF">2015-02-10T23:02:47Z</dcterms:created>
  <dcterms:modified xsi:type="dcterms:W3CDTF">2015-02-13T13:39:32Z</dcterms:modified>
</cp:coreProperties>
</file>