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4BF7A-558A-4524-B094-1F8B49CCA69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07F9A-2211-4BEA-8BC6-A58B039D07D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88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07F9A-2211-4BEA-8BC6-A58B039D07D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73A652-4A61-46C3-B393-DA3581A69103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A3962F-FDBE-4119-B766-1588F52E9B6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285992"/>
            <a:ext cx="6172200" cy="2053590"/>
          </a:xfrm>
        </p:spPr>
        <p:txBody>
          <a:bodyPr/>
          <a:lstStyle/>
          <a:p>
            <a:r>
              <a:rPr lang="fr-CA" dirty="0" smtClean="0"/>
              <a:t>Les articles partitifs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Français 11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smtClean="0"/>
              <a:t>Quelques exemples</a:t>
            </a:r>
            <a:endParaRPr lang="fr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CA" sz="1900" b="1" dirty="0" smtClean="0"/>
              <a:t>Le professeur corrige les devoirs des étudiants. (de + les = défini)</a:t>
            </a:r>
          </a:p>
          <a:p>
            <a:pPr lvl="1"/>
            <a:r>
              <a:rPr lang="fr-CA" sz="1700" dirty="0" smtClean="0"/>
              <a:t>Le professeur corrige les devoirs de l’étudiant.</a:t>
            </a:r>
          </a:p>
          <a:p>
            <a:pPr lvl="0">
              <a:buNone/>
            </a:pPr>
            <a:endParaRPr lang="en-CA" sz="1900" dirty="0" smtClean="0"/>
          </a:p>
          <a:p>
            <a:pPr lvl="0"/>
            <a:r>
              <a:rPr lang="fr-CA" sz="1900" b="1" dirty="0" smtClean="0"/>
              <a:t>Aujourd’hui des élèves sont absents. (indéfini ; pluriel de « un »)</a:t>
            </a:r>
          </a:p>
          <a:p>
            <a:pPr lvl="1"/>
            <a:r>
              <a:rPr lang="fr-CA" sz="1700" dirty="0" smtClean="0"/>
              <a:t>Aujourd’hui un étudiant est absent. </a:t>
            </a:r>
          </a:p>
          <a:p>
            <a:pPr lvl="1">
              <a:buNone/>
            </a:pPr>
            <a:endParaRPr lang="en-CA" sz="1600" dirty="0" smtClean="0"/>
          </a:p>
          <a:p>
            <a:pPr lvl="0"/>
            <a:r>
              <a:rPr lang="fr-CA" sz="1900" b="1" dirty="0" smtClean="0"/>
              <a:t>Nous avons parlé du passé. (de + le = défini)</a:t>
            </a:r>
          </a:p>
          <a:p>
            <a:pPr lvl="1"/>
            <a:r>
              <a:rPr lang="fr-CA" sz="1700" dirty="0" smtClean="0"/>
              <a:t>Parler de</a:t>
            </a:r>
          </a:p>
          <a:p>
            <a:pPr lvl="1">
              <a:buNone/>
            </a:pPr>
            <a:endParaRPr lang="en-CA" sz="1600" dirty="0" smtClean="0"/>
          </a:p>
          <a:p>
            <a:pPr lvl="0"/>
            <a:r>
              <a:rPr lang="fr-CA" sz="1900" b="1" dirty="0" smtClean="0"/>
              <a:t>J’ai vu d’autres enseignants. (indéfini ; pluriel de « un » autre)</a:t>
            </a:r>
          </a:p>
          <a:p>
            <a:pPr lvl="1"/>
            <a:r>
              <a:rPr lang="fr-CA" sz="1700" dirty="0" smtClean="0"/>
              <a:t>J’au vu un autre enseignant.</a:t>
            </a:r>
            <a:endParaRPr lang="en-CA" sz="17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smtClean="0"/>
              <a:t>N’oubliez pas…</a:t>
            </a:r>
            <a:endParaRPr lang="fr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1900" dirty="0" smtClean="0"/>
              <a:t>L’article défini (le, la, les) ne change jamais au négatif. </a:t>
            </a:r>
          </a:p>
          <a:p>
            <a:endParaRPr lang="fr-CA" sz="1900" dirty="0" smtClean="0"/>
          </a:p>
          <a:p>
            <a:r>
              <a:rPr lang="fr-CA" sz="1900" dirty="0" smtClean="0"/>
              <a:t>L’article indéfini (un, une, des) et l’article partitif (du, de la, des) se changent en « de » (ou d’) dans une négation absolue si le verbe </a:t>
            </a:r>
            <a:r>
              <a:rPr lang="fr-CA" sz="1900" i="1" dirty="0" smtClean="0"/>
              <a:t>être</a:t>
            </a:r>
            <a:r>
              <a:rPr lang="fr-CA" sz="1900" dirty="0" smtClean="0"/>
              <a:t> n’est pas employé. </a:t>
            </a:r>
            <a:endParaRPr lang="fr-CA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smtClean="0"/>
              <a:t>3 types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Du </a:t>
            </a:r>
          </a:p>
          <a:p>
            <a:endParaRPr lang="en-CA" dirty="0" smtClean="0"/>
          </a:p>
          <a:p>
            <a:r>
              <a:rPr lang="en-CA" dirty="0" smtClean="0"/>
              <a:t>De la</a:t>
            </a:r>
          </a:p>
          <a:p>
            <a:endParaRPr lang="en-CA" dirty="0" smtClean="0"/>
          </a:p>
          <a:p>
            <a:r>
              <a:rPr lang="en-CA" dirty="0" smtClean="0"/>
              <a:t>Des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smtClean="0"/>
              <a:t>Formation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b="1" dirty="0" smtClean="0"/>
              <a:t>De + article défini </a:t>
            </a:r>
          </a:p>
          <a:p>
            <a:endParaRPr lang="en-CA" dirty="0" smtClean="0"/>
          </a:p>
          <a:p>
            <a:r>
              <a:rPr lang="en-CA" dirty="0" smtClean="0"/>
              <a:t>De + le = du</a:t>
            </a:r>
          </a:p>
          <a:p>
            <a:endParaRPr lang="en-CA" dirty="0" smtClean="0"/>
          </a:p>
          <a:p>
            <a:r>
              <a:rPr lang="en-CA" dirty="0" smtClean="0"/>
              <a:t>De + la = de la</a:t>
            </a:r>
          </a:p>
          <a:p>
            <a:endParaRPr lang="en-CA" dirty="0" smtClean="0"/>
          </a:p>
          <a:p>
            <a:r>
              <a:rPr lang="en-CA" dirty="0" smtClean="0"/>
              <a:t>De + les = des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err="1" smtClean="0"/>
              <a:t>emplois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sz="1900" b="1" dirty="0" smtClean="0"/>
              <a:t>Devant des noms de choses qu’on ne peut pas compter, pour indiquer une partie ou une quantité indéterminée de ces choses (« </a:t>
            </a:r>
            <a:r>
              <a:rPr lang="fr-CA" sz="1900" b="1" dirty="0" err="1" smtClean="0"/>
              <a:t>some</a:t>
            </a:r>
            <a:r>
              <a:rPr lang="fr-CA" sz="1900" b="1" dirty="0" smtClean="0"/>
              <a:t>, </a:t>
            </a:r>
            <a:r>
              <a:rPr lang="fr-CA" sz="1900" b="1" dirty="0" err="1" smtClean="0"/>
              <a:t>any</a:t>
            </a:r>
            <a:r>
              <a:rPr lang="fr-CA" sz="1900" b="1" dirty="0" smtClean="0"/>
              <a:t> »)</a:t>
            </a:r>
            <a:endParaRPr lang="en-CA" sz="1900" b="1" dirty="0" smtClean="0"/>
          </a:p>
          <a:p>
            <a:pPr lvl="1"/>
            <a:r>
              <a:rPr lang="fr-CA" sz="1700" dirty="0" smtClean="0"/>
              <a:t>J’ai du travail à faire pour demain.</a:t>
            </a:r>
            <a:endParaRPr lang="en-CA" sz="1700" dirty="0" smtClean="0"/>
          </a:p>
          <a:p>
            <a:pPr lvl="1"/>
            <a:r>
              <a:rPr lang="fr-CA" sz="1700" dirty="0" smtClean="0"/>
              <a:t>Vous voulez de la soupe?</a:t>
            </a:r>
            <a:endParaRPr lang="en-CA" sz="1700" dirty="0" smtClean="0"/>
          </a:p>
          <a:p>
            <a:pPr lvl="1"/>
            <a:r>
              <a:rPr lang="fr-CA" sz="1700" dirty="0" smtClean="0"/>
              <a:t>Un article de cette revue montre de la discrimination.  </a:t>
            </a:r>
            <a:endParaRPr lang="en-CA" sz="1700" dirty="0" smtClean="0"/>
          </a:p>
          <a:p>
            <a:pPr lvl="1"/>
            <a:r>
              <a:rPr lang="fr-CA" sz="1700" dirty="0" smtClean="0"/>
              <a:t>Avez-vous de la chance aux examens?</a:t>
            </a:r>
            <a:endParaRPr lang="en-CA" sz="1700" dirty="0" smtClean="0"/>
          </a:p>
          <a:p>
            <a:pPr lvl="1"/>
            <a:r>
              <a:rPr lang="fr-CA" sz="1700" dirty="0" smtClean="0"/>
              <a:t>Il faut que j’achète du pain, de la viande et de l’huile.</a:t>
            </a:r>
            <a:endParaRPr lang="en-CA" sz="1700" dirty="0" smtClean="0"/>
          </a:p>
          <a:p>
            <a:pPr lvl="1"/>
            <a:r>
              <a:rPr lang="fr-CA" sz="1700" dirty="0" smtClean="0"/>
              <a:t>J’ai de la monnaie, si vous en voulez.  </a:t>
            </a:r>
            <a:endParaRPr lang="en-CA" sz="17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err="1" smtClean="0"/>
              <a:t>emplois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CA" sz="1900" b="1" dirty="0" smtClean="0"/>
              <a:t>« Des » est partitif seulement avec des mots toujours pluriel. </a:t>
            </a:r>
            <a:endParaRPr lang="en-CA" sz="1900" dirty="0" smtClean="0"/>
          </a:p>
          <a:p>
            <a:pPr lvl="1"/>
            <a:r>
              <a:rPr lang="fr-CA" sz="1700" dirty="0" smtClean="0"/>
              <a:t>Les vacances, les mathématiques, les épinards, les frais (pluriel)</a:t>
            </a:r>
          </a:p>
          <a:p>
            <a:pPr lvl="1">
              <a:buNone/>
            </a:pPr>
            <a:endParaRPr lang="en-CA" sz="1700" dirty="0" smtClean="0"/>
          </a:p>
          <a:p>
            <a:r>
              <a:rPr lang="fr-CA" sz="2000" b="1" dirty="0" smtClean="0"/>
              <a:t>Il est généralement le pluriel de « un » ou « une ». </a:t>
            </a:r>
          </a:p>
          <a:p>
            <a:pPr lvl="1"/>
            <a:r>
              <a:rPr lang="fr-CA" sz="1700" dirty="0" smtClean="0"/>
              <a:t>Il me faut des vacances. </a:t>
            </a:r>
            <a:endParaRPr lang="en-CA" sz="1700" b="1" dirty="0" smtClean="0"/>
          </a:p>
          <a:p>
            <a:pPr lvl="1"/>
            <a:r>
              <a:rPr lang="fr-CA" sz="1700" dirty="0" smtClean="0"/>
              <a:t>J’ai mangé des noix. (indéfini – on peut en compter)</a:t>
            </a:r>
            <a:endParaRPr lang="en-CA" sz="17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smtClean="0"/>
              <a:t>Le partitif </a:t>
            </a:r>
            <a:endParaRPr lang="fr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1900" dirty="0" smtClean="0"/>
              <a:t>Le partitif anglais « </a:t>
            </a:r>
            <a:r>
              <a:rPr lang="fr-CA" sz="1900" dirty="0" err="1" smtClean="0"/>
              <a:t>some</a:t>
            </a:r>
            <a:r>
              <a:rPr lang="fr-CA" sz="1900" dirty="0" smtClean="0"/>
              <a:t>, </a:t>
            </a:r>
            <a:r>
              <a:rPr lang="fr-CA" sz="1900" dirty="0" err="1" smtClean="0"/>
              <a:t>any</a:t>
            </a:r>
            <a:r>
              <a:rPr lang="fr-CA" sz="1900" dirty="0" smtClean="0"/>
              <a:t> » n’est pas toujours exprimé</a:t>
            </a:r>
          </a:p>
          <a:p>
            <a:endParaRPr lang="fr-CA" sz="1900" dirty="0" smtClean="0"/>
          </a:p>
          <a:p>
            <a:r>
              <a:rPr lang="fr-CA" sz="1900" dirty="0" smtClean="0"/>
              <a:t>Le partitif est toujours exprimé en français </a:t>
            </a:r>
            <a:endParaRPr lang="fr-CA" sz="1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000" dirty="0" smtClean="0"/>
              <a:t>Emplois</a:t>
            </a:r>
            <a:endParaRPr lang="fr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CA" sz="1900" b="1" dirty="0" smtClean="0"/>
              <a:t>Après une négation absolue, « du », « de la » et « de l’ » se changent en « de » (ou d’).  </a:t>
            </a:r>
            <a:endParaRPr lang="en-CA" sz="1900" b="1" dirty="0" smtClean="0"/>
          </a:p>
          <a:p>
            <a:pPr lvl="1"/>
            <a:r>
              <a:rPr lang="fr-CA" sz="1700" dirty="0" smtClean="0"/>
              <a:t>J’ai de la chance. // Je n’ai pas de chance.</a:t>
            </a:r>
            <a:endParaRPr lang="en-CA" sz="1700" dirty="0" smtClean="0"/>
          </a:p>
          <a:p>
            <a:pPr lvl="1"/>
            <a:r>
              <a:rPr lang="fr-CA" sz="1700" dirty="0" smtClean="0"/>
              <a:t>Il a de l’argent. // Il n’a pas d’argent.</a:t>
            </a:r>
            <a:endParaRPr lang="en-CA" sz="1700" dirty="0" smtClean="0"/>
          </a:p>
          <a:p>
            <a:pPr lvl="1"/>
            <a:r>
              <a:rPr lang="fr-CA" sz="1700" dirty="0" smtClean="0"/>
              <a:t>Apportez du vin. // N’apportez pas de vin.</a:t>
            </a:r>
            <a:endParaRPr lang="en-CA" sz="1700" dirty="0" smtClean="0"/>
          </a:p>
          <a:p>
            <a:pPr lvl="1"/>
            <a:r>
              <a:rPr lang="fr-CA" sz="1700" dirty="0" smtClean="0"/>
              <a:t>Elle veut faire du bateau. // Elle ne veut pas faire de bateau.</a:t>
            </a:r>
            <a:endParaRPr lang="en-CA" sz="17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smtClean="0"/>
              <a:t>Attention!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sz="1900" b="1" dirty="0" smtClean="0"/>
              <a:t>Il n’y a jamais de changement avec le verbe </a:t>
            </a:r>
            <a:r>
              <a:rPr lang="fr-CA" sz="1900" b="1" i="1" dirty="0" smtClean="0"/>
              <a:t>être.</a:t>
            </a:r>
            <a:endParaRPr lang="en-CA" sz="1900" b="1" i="1" dirty="0" smtClean="0"/>
          </a:p>
          <a:p>
            <a:pPr lvl="1"/>
            <a:r>
              <a:rPr lang="fr-CA" sz="1700" dirty="0" smtClean="0"/>
              <a:t>C’est du pain. // Ce n’est pas du pain.</a:t>
            </a:r>
            <a:r>
              <a:rPr lang="fr-CA" sz="1700" b="1" dirty="0" smtClean="0"/>
              <a:t> </a:t>
            </a:r>
          </a:p>
          <a:p>
            <a:pPr lvl="1">
              <a:buNone/>
            </a:pPr>
            <a:endParaRPr lang="en-CA" sz="1700" dirty="0" smtClean="0"/>
          </a:p>
          <a:p>
            <a:r>
              <a:rPr lang="fr-CA" sz="1900" b="1" dirty="0" smtClean="0"/>
              <a:t>On garde « du », « de la » et « des » dans une négation limitée (non absolue).</a:t>
            </a:r>
            <a:endParaRPr lang="en-CA" sz="1900" b="1" dirty="0" smtClean="0"/>
          </a:p>
          <a:p>
            <a:pPr lvl="1"/>
            <a:r>
              <a:rPr lang="fr-CA" sz="1700" dirty="0" smtClean="0"/>
              <a:t>Je n’ai pas mangé du gâteau qui est sur la table. </a:t>
            </a:r>
          </a:p>
          <a:p>
            <a:pPr lvl="1"/>
            <a:endParaRPr lang="en-CA" sz="1900" dirty="0" smtClean="0"/>
          </a:p>
          <a:p>
            <a:r>
              <a:rPr lang="fr-CA" sz="1900" b="1" dirty="0" smtClean="0"/>
              <a:t>On garde « du », « de la » et « des »  pour insister.</a:t>
            </a:r>
            <a:endParaRPr lang="en-CA" sz="1900" b="1" dirty="0" smtClean="0"/>
          </a:p>
          <a:p>
            <a:pPr lvl="1"/>
            <a:r>
              <a:rPr lang="fr-CA" sz="1700" dirty="0" smtClean="0"/>
              <a:t>Il ne veut pas du vin mais de la bière.</a:t>
            </a:r>
            <a:endParaRPr lang="en-CA" sz="17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000" dirty="0" smtClean="0"/>
              <a:t>Points </a:t>
            </a:r>
            <a:r>
              <a:rPr lang="en-CA" sz="5000" dirty="0" err="1" smtClean="0"/>
              <a:t>importants</a:t>
            </a:r>
            <a:endParaRPr lang="en-CA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1900" dirty="0" smtClean="0"/>
              <a:t>Ne confondez pas le partitif « du », « de la », « de l’ », « des » et l’indéfini pluriel « des » avec les formes « du », « de la », « de l’ », « des » de l’article défini contracté (préposition de + le, la, l’, les).</a:t>
            </a:r>
          </a:p>
          <a:p>
            <a:endParaRPr lang="fr-CA" sz="1900" dirty="0" smtClean="0"/>
          </a:p>
          <a:p>
            <a:r>
              <a:rPr lang="fr-CA" sz="1900" dirty="0" smtClean="0"/>
              <a:t>Mettez les phrases au singulier! </a:t>
            </a:r>
            <a:endParaRPr lang="en-CA" sz="1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188</Words>
  <Application>Microsoft Macintosh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Les articles partitifs</vt:lpstr>
      <vt:lpstr>3 types</vt:lpstr>
      <vt:lpstr>Formation</vt:lpstr>
      <vt:lpstr>emplois</vt:lpstr>
      <vt:lpstr>emplois</vt:lpstr>
      <vt:lpstr>Le partitif </vt:lpstr>
      <vt:lpstr>Emplois</vt:lpstr>
      <vt:lpstr>Attention!</vt:lpstr>
      <vt:lpstr>Points importants</vt:lpstr>
      <vt:lpstr>Quelques exemples</vt:lpstr>
      <vt:lpstr>N’oubliez pas…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 partitifs</dc:title>
  <dc:creator>Sarah Jane</dc:creator>
  <cp:lastModifiedBy>Angela McKinnon</cp:lastModifiedBy>
  <cp:revision>5</cp:revision>
  <dcterms:created xsi:type="dcterms:W3CDTF">2015-02-10T23:40:04Z</dcterms:created>
  <dcterms:modified xsi:type="dcterms:W3CDTF">2015-02-19T15:11:40Z</dcterms:modified>
</cp:coreProperties>
</file>