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0" autoAdjust="0"/>
  </p:normalViewPr>
  <p:slideViewPr>
    <p:cSldViewPr>
      <p:cViewPr varScale="1">
        <p:scale>
          <a:sx n="80" d="100"/>
          <a:sy n="80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A597-CEAF-4BC4-B68E-37D3277C994E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6BEF-D355-4710-8996-3F331AF2B3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44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6BEF-D355-4710-8996-3F331AF2B3E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6BEF-D355-4710-8996-3F331AF2B3ED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6BEF-D355-4710-8996-3F331AF2B3ED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D450-D811-43D0-914B-D2E43BE83A0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3745-B2A5-4B19-8A8C-84D826C0EA7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 smtClean="0">
                <a:latin typeface="Andalus" pitchFamily="18" charset="-78"/>
                <a:cs typeface="Andalus" pitchFamily="18" charset="-78"/>
              </a:rPr>
              <a:t>Les déterminants cardinaux et indéfinis</a:t>
            </a:r>
            <a:endParaRPr lang="fr-CA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  <a:p>
            <a:r>
              <a:rPr lang="fr-CA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Français 11</a:t>
            </a:r>
          </a:p>
          <a:p>
            <a:endParaRPr lang="fr-CA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fr-CA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  <a:endParaRPr lang="fr-CA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Emplois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/>
              <a:t>Les locutions formées d’un adverbe de quantité et de la préposition </a:t>
            </a:r>
            <a:r>
              <a:rPr lang="fr-CA" sz="2200" b="1" dirty="0"/>
              <a:t>de</a:t>
            </a:r>
            <a:r>
              <a:rPr lang="fr-CA" sz="2200" dirty="0"/>
              <a:t> sont aussi des déterminants </a:t>
            </a:r>
            <a:r>
              <a:rPr lang="fr-CA" sz="2200" dirty="0" smtClean="0"/>
              <a:t>indéfinis :</a:t>
            </a:r>
          </a:p>
          <a:p>
            <a:pPr lvl="1"/>
            <a:r>
              <a:rPr lang="fr-CA" sz="2200" dirty="0" smtClean="0"/>
              <a:t>beaucoup </a:t>
            </a:r>
            <a:r>
              <a:rPr lang="fr-CA" sz="2200" dirty="0"/>
              <a:t>de, trop de, plus de, suffisamment de, tant de, etc. </a:t>
            </a:r>
            <a:endParaRPr lang="fr-CA" sz="2200" dirty="0" smtClean="0"/>
          </a:p>
          <a:p>
            <a:pPr lvl="1">
              <a:buNone/>
            </a:pPr>
            <a:endParaRPr lang="en-CA" sz="2200" dirty="0"/>
          </a:p>
          <a:p>
            <a:r>
              <a:rPr lang="fr-CA" sz="2200" dirty="0"/>
              <a:t>Exemple : Pierre mange trop de </a:t>
            </a:r>
            <a:r>
              <a:rPr lang="fr-CA" sz="2200" dirty="0" smtClean="0"/>
              <a:t>sucreries.</a:t>
            </a:r>
          </a:p>
          <a:p>
            <a:endParaRPr lang="en-CA" sz="2200" dirty="0"/>
          </a:p>
          <a:p>
            <a:r>
              <a:rPr lang="fr-CA" sz="2200" dirty="0"/>
              <a:t>Exemple : Il y a beaucoup de touristes dans le </a:t>
            </a:r>
            <a:r>
              <a:rPr lang="fr-CA" sz="2200" dirty="0" smtClean="0"/>
              <a:t>centre-ville. 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Emplois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/>
              <a:t>Certains déterminants ne s’utilisent qu’au singulier : </a:t>
            </a:r>
            <a:r>
              <a:rPr lang="fr-CA" sz="2200" dirty="0" smtClean="0"/>
              <a:t>chaque, plus </a:t>
            </a:r>
            <a:r>
              <a:rPr lang="fr-CA" sz="2200" dirty="0"/>
              <a:t>d’un, pas un, </a:t>
            </a:r>
            <a:r>
              <a:rPr lang="fr-CA" sz="2200" dirty="0" smtClean="0"/>
              <a:t>aucun et nul.</a:t>
            </a:r>
          </a:p>
          <a:p>
            <a:endParaRPr lang="fr-CA" sz="2200" dirty="0"/>
          </a:p>
          <a:p>
            <a:r>
              <a:rPr lang="fr-CA" sz="2200" dirty="0" smtClean="0"/>
              <a:t>Exemple : Chaque réponse doit être justifiée.</a:t>
            </a:r>
          </a:p>
          <a:p>
            <a:endParaRPr lang="fr-CA" sz="2200" dirty="0" smtClean="0"/>
          </a:p>
          <a:p>
            <a:r>
              <a:rPr lang="fr-CA" sz="2200" dirty="0" smtClean="0"/>
              <a:t>Certains déterminants ne s’utilisent qu’au pluriel : plusieurs</a:t>
            </a:r>
            <a:r>
              <a:rPr lang="fr-CA" sz="2200" dirty="0"/>
              <a:t>, différents et </a:t>
            </a:r>
            <a:r>
              <a:rPr lang="fr-CA" sz="2200" dirty="0" smtClean="0"/>
              <a:t>divers</a:t>
            </a:r>
          </a:p>
          <a:p>
            <a:pPr>
              <a:buNone/>
            </a:pPr>
            <a:endParaRPr lang="en-CA" sz="2200" dirty="0"/>
          </a:p>
          <a:p>
            <a:r>
              <a:rPr lang="fr-CA" sz="2200" dirty="0"/>
              <a:t>Exemple : Pierre joue avec plusieurs amis. 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Expressions importantes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200" dirty="0" smtClean="0">
                <a:solidFill>
                  <a:srgbClr val="0000CC"/>
                </a:solidFill>
              </a:rPr>
              <a:t>La majorité de</a:t>
            </a:r>
          </a:p>
          <a:p>
            <a:pPr lvl="1"/>
            <a:r>
              <a:rPr lang="fr-CA" sz="2000" dirty="0" smtClean="0"/>
              <a:t>La majorité </a:t>
            </a:r>
            <a:r>
              <a:rPr lang="fr-CA" sz="2000" b="1" dirty="0" smtClean="0"/>
              <a:t>des</a:t>
            </a:r>
            <a:r>
              <a:rPr lang="fr-CA" sz="2000" dirty="0" smtClean="0"/>
              <a:t> Canadiens </a:t>
            </a:r>
            <a:r>
              <a:rPr lang="fr-CA" sz="2000" u="sng" dirty="0" smtClean="0"/>
              <a:t>aiment </a:t>
            </a:r>
            <a:r>
              <a:rPr lang="fr-CA" sz="2000" dirty="0" smtClean="0"/>
              <a:t>le hockey.  </a:t>
            </a:r>
          </a:p>
          <a:p>
            <a:pPr lvl="1">
              <a:buNone/>
            </a:pPr>
            <a:endParaRPr lang="en-CA" sz="2000" dirty="0" smtClean="0"/>
          </a:p>
          <a:p>
            <a:r>
              <a:rPr lang="fr-CA" sz="2200" dirty="0" smtClean="0">
                <a:solidFill>
                  <a:srgbClr val="0000CC"/>
                </a:solidFill>
              </a:rPr>
              <a:t>Beaucoup de</a:t>
            </a:r>
          </a:p>
          <a:p>
            <a:pPr lvl="1"/>
            <a:r>
              <a:rPr lang="fr-CA" sz="2000" dirty="0" smtClean="0"/>
              <a:t>Beaucoup </a:t>
            </a:r>
            <a:r>
              <a:rPr lang="fr-CA" sz="2000" b="1" dirty="0" smtClean="0"/>
              <a:t>de</a:t>
            </a:r>
            <a:r>
              <a:rPr lang="fr-CA" sz="2000" dirty="0" smtClean="0"/>
              <a:t> gens </a:t>
            </a:r>
            <a:r>
              <a:rPr lang="fr-CA" sz="2000" u="sng" dirty="0" smtClean="0"/>
              <a:t>détestent</a:t>
            </a:r>
            <a:r>
              <a:rPr lang="fr-CA" sz="2000" dirty="0" smtClean="0"/>
              <a:t> le soccer.  </a:t>
            </a:r>
          </a:p>
          <a:p>
            <a:pPr lvl="1">
              <a:buNone/>
            </a:pPr>
            <a:endParaRPr lang="en-CA" sz="2000" dirty="0" smtClean="0"/>
          </a:p>
          <a:p>
            <a:r>
              <a:rPr lang="fr-CA" sz="2200" dirty="0" smtClean="0">
                <a:solidFill>
                  <a:srgbClr val="0000CC"/>
                </a:solidFill>
              </a:rPr>
              <a:t>La plupart de</a:t>
            </a:r>
          </a:p>
          <a:p>
            <a:pPr lvl="1"/>
            <a:r>
              <a:rPr lang="fr-CA" sz="2000" dirty="0" smtClean="0"/>
              <a:t>La plupart </a:t>
            </a:r>
            <a:r>
              <a:rPr lang="fr-CA" sz="2000" b="1" dirty="0" smtClean="0"/>
              <a:t>des</a:t>
            </a:r>
            <a:r>
              <a:rPr lang="fr-CA" sz="2000" dirty="0" smtClean="0"/>
              <a:t> élèves </a:t>
            </a:r>
            <a:r>
              <a:rPr lang="fr-CA" sz="2000" u="sng" dirty="0" smtClean="0"/>
              <a:t>réussissent</a:t>
            </a:r>
            <a:r>
              <a:rPr lang="fr-CA" sz="2000" dirty="0" smtClean="0"/>
              <a:t> bien.</a:t>
            </a:r>
          </a:p>
          <a:p>
            <a:pPr lvl="1"/>
            <a:r>
              <a:rPr lang="fr-CA" sz="2000" dirty="0" smtClean="0"/>
              <a:t>La plupart </a:t>
            </a:r>
            <a:r>
              <a:rPr lang="fr-CA" sz="2000" b="1" dirty="0" smtClean="0"/>
              <a:t>du</a:t>
            </a:r>
            <a:r>
              <a:rPr lang="fr-CA" sz="2000" dirty="0" smtClean="0"/>
              <a:t> temps, nous étudions fort.</a:t>
            </a:r>
          </a:p>
          <a:p>
            <a:pPr lvl="1">
              <a:buNone/>
            </a:pPr>
            <a:endParaRPr lang="en-CA" sz="2000" dirty="0" smtClean="0"/>
          </a:p>
          <a:p>
            <a:r>
              <a:rPr lang="fr-CA" sz="2200" dirty="0" smtClean="0">
                <a:solidFill>
                  <a:srgbClr val="0000CC"/>
                </a:solidFill>
              </a:rPr>
              <a:t>Tout le monde (il)</a:t>
            </a:r>
          </a:p>
          <a:p>
            <a:pPr lvl="1"/>
            <a:r>
              <a:rPr lang="fr-CA" sz="2000" dirty="0" smtClean="0"/>
              <a:t>Tout le monde </a:t>
            </a:r>
            <a:r>
              <a:rPr lang="fr-CA" sz="2000" u="sng" dirty="0" smtClean="0"/>
              <a:t>est</a:t>
            </a:r>
            <a:r>
              <a:rPr lang="fr-CA" sz="2000" dirty="0" smtClean="0"/>
              <a:t> ici. 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Essayons ensemble!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500" dirty="0" smtClean="0"/>
              <a:t>La majorité de __________ élèves sont gentils.</a:t>
            </a:r>
          </a:p>
          <a:p>
            <a:pPr lvl="0">
              <a:buNone/>
            </a:pPr>
            <a:endParaRPr lang="en-CA" sz="2500" dirty="0" smtClean="0"/>
          </a:p>
          <a:p>
            <a:pPr lvl="0"/>
            <a:r>
              <a:rPr lang="fr-CA" sz="2500" dirty="0" smtClean="0"/>
              <a:t>Beaucoup de __________ personnes sont malades.</a:t>
            </a:r>
          </a:p>
          <a:p>
            <a:pPr lvl="0">
              <a:buNone/>
            </a:pPr>
            <a:endParaRPr lang="en-CA" sz="2500" dirty="0" smtClean="0"/>
          </a:p>
          <a:p>
            <a:pPr lvl="0"/>
            <a:r>
              <a:rPr lang="fr-CA" sz="2500" dirty="0" smtClean="0"/>
              <a:t>La plupart de __________ enseignants aiment leur travail.</a:t>
            </a:r>
          </a:p>
          <a:p>
            <a:pPr lvl="0">
              <a:buNone/>
            </a:pPr>
            <a:endParaRPr lang="en-CA" sz="2500" dirty="0" smtClean="0"/>
          </a:p>
          <a:p>
            <a:pPr lvl="0"/>
            <a:r>
              <a:rPr lang="fr-CA" sz="2500" dirty="0" smtClean="0"/>
              <a:t>Tout le monde __________ (avoir) participé au jeu. </a:t>
            </a:r>
            <a:endParaRPr lang="en-CA" sz="25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Les déterminants cardinaux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/>
              <a:t>Les déterminants </a:t>
            </a:r>
            <a:r>
              <a:rPr lang="fr-CA" sz="2200" dirty="0" smtClean="0"/>
              <a:t>cardinaux </a:t>
            </a:r>
            <a:r>
              <a:rPr lang="fr-CA" sz="2200" dirty="0"/>
              <a:t>servent à indiquer le nombre de personnes ou de </a:t>
            </a:r>
            <a:r>
              <a:rPr lang="fr-CA" sz="2200" dirty="0" smtClean="0"/>
              <a:t>choses.</a:t>
            </a:r>
          </a:p>
          <a:p>
            <a:pPr lvl="1"/>
            <a:r>
              <a:rPr lang="fr-CA" sz="2200" dirty="0"/>
              <a:t>u</a:t>
            </a:r>
            <a:r>
              <a:rPr lang="fr-CA" sz="2200" dirty="0" smtClean="0"/>
              <a:t>n</a:t>
            </a:r>
            <a:r>
              <a:rPr lang="fr-CA" sz="2200" dirty="0"/>
              <a:t>, deux, trois, quatre, etc.</a:t>
            </a:r>
            <a:endParaRPr lang="en-CA" sz="2200" dirty="0"/>
          </a:p>
          <a:p>
            <a:endParaRPr lang="fr-CA" sz="2200" dirty="0" smtClean="0"/>
          </a:p>
          <a:p>
            <a:r>
              <a:rPr lang="fr-CA" sz="2200" dirty="0" smtClean="0"/>
              <a:t>Exemple</a:t>
            </a:r>
            <a:r>
              <a:rPr lang="fr-CA" sz="2200" dirty="0"/>
              <a:t> : J’ai </a:t>
            </a:r>
            <a:r>
              <a:rPr lang="fr-CA" sz="2200" u="sng" dirty="0"/>
              <a:t>sept</a:t>
            </a:r>
            <a:r>
              <a:rPr lang="fr-CA" sz="2200" dirty="0"/>
              <a:t> </a:t>
            </a:r>
            <a:r>
              <a:rPr lang="fr-CA" sz="2200" dirty="0" smtClean="0"/>
              <a:t>cousins.</a:t>
            </a:r>
          </a:p>
          <a:p>
            <a:endParaRPr lang="en-CA" sz="2200" dirty="0"/>
          </a:p>
          <a:p>
            <a:r>
              <a:rPr lang="fr-CA" sz="2200" dirty="0"/>
              <a:t>Exemple : Nous partons en </a:t>
            </a:r>
            <a:r>
              <a:rPr lang="fr-CA" sz="2200" u="sng" dirty="0"/>
              <a:t>douze</a:t>
            </a:r>
            <a:r>
              <a:rPr lang="fr-CA" sz="2200" dirty="0"/>
              <a:t> </a:t>
            </a:r>
            <a:r>
              <a:rPr lang="fr-CA" sz="2200" dirty="0" smtClean="0"/>
              <a:t>jours.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Exception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 smtClean="0"/>
              <a:t>Ils ne varient ni en genre ni en nombre.</a:t>
            </a:r>
          </a:p>
          <a:p>
            <a:endParaRPr lang="fr-CA" sz="2200" dirty="0"/>
          </a:p>
          <a:p>
            <a:r>
              <a:rPr lang="fr-CA" sz="2200" dirty="0" smtClean="0"/>
              <a:t>La seule exception = un</a:t>
            </a:r>
          </a:p>
          <a:p>
            <a:pPr lvl="1"/>
            <a:r>
              <a:rPr lang="fr-CA" sz="2200" dirty="0" smtClean="0"/>
              <a:t>une = forme féminine </a:t>
            </a:r>
          </a:p>
          <a:p>
            <a:endParaRPr lang="fr-CA" sz="2200" dirty="0" smtClean="0"/>
          </a:p>
          <a:p>
            <a:r>
              <a:rPr lang="fr-CA" sz="2200" dirty="0" smtClean="0"/>
              <a:t>Exemple : Il a un frère. // Il a une sœur.</a:t>
            </a:r>
            <a:endParaRPr lang="en-CA" sz="2200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Les déterminants indéfinis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Attention!!!!! Ce ne sont pas des articles indéfinis.</a:t>
            </a:r>
          </a:p>
          <a:p>
            <a:endParaRPr lang="fr-CA" sz="2200" dirty="0" smtClean="0"/>
          </a:p>
          <a:p>
            <a:r>
              <a:rPr lang="fr-CA" sz="2200" dirty="0" smtClean="0"/>
              <a:t>Les </a:t>
            </a:r>
            <a:r>
              <a:rPr lang="fr-CA" sz="2200" dirty="0"/>
              <a:t>déterminants indéfinis servent à indiquer une valeur indéterminée/une quantité non chiffrée (non spécifiée</a:t>
            </a:r>
            <a:r>
              <a:rPr lang="fr-CA" sz="2200" dirty="0" smtClean="0"/>
              <a:t>).</a:t>
            </a:r>
          </a:p>
          <a:p>
            <a:endParaRPr lang="fr-CA" sz="24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Catégories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Ils servent à indiquer une valeur indéterminée concernant :</a:t>
            </a:r>
          </a:p>
          <a:p>
            <a:pPr lvl="1"/>
            <a:r>
              <a:rPr lang="fr-CA" sz="2200" dirty="0" smtClean="0"/>
              <a:t>la quantité (plusieurs, quelques, chaque, divers, maint, nul)</a:t>
            </a:r>
          </a:p>
          <a:p>
            <a:pPr lvl="1"/>
            <a:r>
              <a:rPr lang="fr-CA" sz="2200" dirty="0" smtClean="0"/>
              <a:t>la qualité (n’importe quel)</a:t>
            </a:r>
          </a:p>
          <a:p>
            <a:pPr lvl="1"/>
            <a:r>
              <a:rPr lang="fr-CA" sz="2200" dirty="0" smtClean="0"/>
              <a:t>la ressemblance (même, tel)</a:t>
            </a:r>
          </a:p>
          <a:p>
            <a:pPr lvl="1"/>
            <a:r>
              <a:rPr lang="fr-CA" sz="2200" dirty="0" smtClean="0"/>
              <a:t>la différence (autre)</a:t>
            </a:r>
          </a:p>
          <a:p>
            <a:pPr lvl="1"/>
            <a:r>
              <a:rPr lang="fr-CA" sz="2200" dirty="0" smtClean="0"/>
              <a:t>la négation (ne … aucun, ne … nul)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Genre et nombre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Ils varient selon le genre et le nombre du nom, mais certains déterminants indéfinis ne changent pas.</a:t>
            </a:r>
            <a:endParaRPr lang="en-CA" sz="2200" dirty="0" smtClean="0"/>
          </a:p>
          <a:p>
            <a:endParaRPr lang="en-CA" dirty="0"/>
          </a:p>
        </p:txBody>
      </p:sp>
      <p:pic>
        <p:nvPicPr>
          <p:cNvPr id="4" name="Picture 3" descr="le nomb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572008"/>
            <a:ext cx="2827860" cy="200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fleur genre des nom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643182"/>
            <a:ext cx="4081868" cy="1507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hat genre des nom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205" y="2643182"/>
            <a:ext cx="4168075" cy="1500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Exemples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Tout – tous, toute, toutes</a:t>
            </a:r>
            <a:endParaRPr lang="en-CA" sz="2200" dirty="0" smtClean="0"/>
          </a:p>
          <a:p>
            <a:r>
              <a:rPr lang="fr-CA" sz="2200" dirty="0" smtClean="0"/>
              <a:t>Aucun – aucune </a:t>
            </a:r>
            <a:endParaRPr lang="en-CA" sz="2200" dirty="0" smtClean="0"/>
          </a:p>
          <a:p>
            <a:r>
              <a:rPr lang="fr-CA" sz="2200" dirty="0" smtClean="0"/>
              <a:t>Chaque </a:t>
            </a:r>
            <a:endParaRPr lang="en-CA" sz="2200" dirty="0" smtClean="0"/>
          </a:p>
          <a:p>
            <a:r>
              <a:rPr lang="fr-CA" sz="2200" dirty="0" smtClean="0"/>
              <a:t>Nul – nulle </a:t>
            </a:r>
            <a:endParaRPr lang="en-CA" sz="2200" dirty="0" smtClean="0"/>
          </a:p>
          <a:p>
            <a:r>
              <a:rPr lang="fr-CA" sz="2200" dirty="0" smtClean="0"/>
              <a:t>Maint – maints, mainte, maintes </a:t>
            </a:r>
            <a:endParaRPr lang="en-CA" sz="2200" dirty="0" smtClean="0"/>
          </a:p>
          <a:p>
            <a:r>
              <a:rPr lang="fr-CA" sz="2200" dirty="0" smtClean="0"/>
              <a:t>Tel – tels, telle, telles </a:t>
            </a:r>
            <a:endParaRPr lang="en-CA" sz="2200" dirty="0" smtClean="0"/>
          </a:p>
          <a:p>
            <a:r>
              <a:rPr lang="fr-CA" sz="2200" dirty="0" smtClean="0"/>
              <a:t>Quelques</a:t>
            </a:r>
            <a:endParaRPr lang="en-CA" sz="2200" dirty="0" smtClean="0"/>
          </a:p>
          <a:p>
            <a:r>
              <a:rPr lang="fr-CA" sz="2200" dirty="0" smtClean="0"/>
              <a:t>Divers – diverses </a:t>
            </a:r>
            <a:endParaRPr lang="en-CA" sz="2200" dirty="0" smtClean="0"/>
          </a:p>
          <a:p>
            <a:r>
              <a:rPr lang="fr-CA" sz="2200" dirty="0" smtClean="0"/>
              <a:t>Différents – différentes </a:t>
            </a:r>
            <a:endParaRPr lang="en-CA" sz="2200" dirty="0" smtClean="0"/>
          </a:p>
          <a:p>
            <a:r>
              <a:rPr lang="fr-CA" sz="2200" dirty="0" smtClean="0"/>
              <a:t>Certain – certains, certaines, certaine  </a:t>
            </a:r>
            <a:endParaRPr lang="en-CA" sz="2200" dirty="0" smtClean="0"/>
          </a:p>
          <a:p>
            <a:r>
              <a:rPr lang="fr-CA" sz="2200" dirty="0" smtClean="0"/>
              <a:t>Même – mêmes </a:t>
            </a:r>
            <a:endParaRPr lang="en-CA" sz="2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Sens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Le déterminant indéfini </a:t>
            </a:r>
            <a:r>
              <a:rPr lang="fr-CA" sz="2200" dirty="0"/>
              <a:t>ne </a:t>
            </a:r>
            <a:r>
              <a:rPr lang="fr-CA" sz="2200" dirty="0" smtClean="0"/>
              <a:t>précise </a:t>
            </a:r>
            <a:r>
              <a:rPr lang="fr-CA" sz="2200" dirty="0"/>
              <a:t>pas ou </a:t>
            </a:r>
            <a:r>
              <a:rPr lang="fr-CA" sz="2200" dirty="0" smtClean="0"/>
              <a:t>précise </a:t>
            </a:r>
            <a:r>
              <a:rPr lang="fr-CA" sz="2200" dirty="0"/>
              <a:t>peu la quantité ou la qualité du nom qu’il </a:t>
            </a:r>
            <a:r>
              <a:rPr lang="fr-CA" sz="2200" dirty="0" smtClean="0"/>
              <a:t>détermine. </a:t>
            </a:r>
          </a:p>
          <a:p>
            <a:pPr>
              <a:buNone/>
            </a:pPr>
            <a:endParaRPr lang="en-CA" sz="2200" dirty="0"/>
          </a:p>
          <a:p>
            <a:r>
              <a:rPr lang="fr-CA" sz="2200" dirty="0"/>
              <a:t>Exemple : Dans cette équipe, </a:t>
            </a:r>
            <a:r>
              <a:rPr lang="fr-CA" sz="2200" u="sng" dirty="0"/>
              <a:t>certains</a:t>
            </a:r>
            <a:r>
              <a:rPr lang="fr-CA" sz="2200" dirty="0"/>
              <a:t> joueurs </a:t>
            </a:r>
            <a:r>
              <a:rPr lang="fr-CA" sz="2200" u="sng" dirty="0"/>
              <a:t>ne</a:t>
            </a:r>
            <a:r>
              <a:rPr lang="fr-CA" sz="2200" dirty="0"/>
              <a:t> fournissent </a:t>
            </a:r>
            <a:r>
              <a:rPr lang="fr-CA" sz="2200" u="sng" dirty="0"/>
              <a:t>aucun</a:t>
            </a:r>
            <a:r>
              <a:rPr lang="fr-CA" sz="2200" dirty="0"/>
              <a:t> effort (ni les joueurs </a:t>
            </a:r>
            <a:r>
              <a:rPr lang="fr-CA" sz="2200" dirty="0" smtClean="0"/>
              <a:t>ni </a:t>
            </a:r>
            <a:r>
              <a:rPr lang="fr-CA" sz="2200" dirty="0"/>
              <a:t>les efforts ne sont parfaitement définis</a:t>
            </a:r>
            <a:r>
              <a:rPr lang="fr-CA" sz="2200" dirty="0" smtClean="0"/>
              <a:t>).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Emplois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/>
              <a:t>Certains déterminants indéfinis peuvent être précédés </a:t>
            </a:r>
            <a:r>
              <a:rPr lang="fr-CA" sz="2200" dirty="0" smtClean="0"/>
              <a:t>d’un autre déterminant.</a:t>
            </a:r>
          </a:p>
          <a:p>
            <a:pPr>
              <a:buNone/>
            </a:pPr>
            <a:endParaRPr lang="en-CA" sz="2200" dirty="0"/>
          </a:p>
          <a:p>
            <a:r>
              <a:rPr lang="fr-CA" sz="2200" dirty="0"/>
              <a:t>Exemple : Les quelques champignons qu’il avait ramassés étaient </a:t>
            </a:r>
            <a:r>
              <a:rPr lang="fr-CA" sz="2200" dirty="0" smtClean="0"/>
              <a:t>vénéneux.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386</Words>
  <Application>Microsoft Macintosh PowerPoint</Application>
  <PresentationFormat>On-screen Show (4:3)</PresentationFormat>
  <Paragraphs>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Les déterminants cardinaux et indéfinis</vt:lpstr>
      <vt:lpstr>Les déterminants cardinaux</vt:lpstr>
      <vt:lpstr>Exception</vt:lpstr>
      <vt:lpstr>Les déterminants indéfinis</vt:lpstr>
      <vt:lpstr>Catégories</vt:lpstr>
      <vt:lpstr>Genre et nombre</vt:lpstr>
      <vt:lpstr>Exemples</vt:lpstr>
      <vt:lpstr>Sens</vt:lpstr>
      <vt:lpstr>Emplois</vt:lpstr>
      <vt:lpstr>Emplois</vt:lpstr>
      <vt:lpstr>Emplois</vt:lpstr>
      <vt:lpstr>Expressions importantes</vt:lpstr>
      <vt:lpstr>Essayons ensemble!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déterminants cardinaux et indéfinis</dc:title>
  <dc:creator>Sarah Jane</dc:creator>
  <cp:lastModifiedBy>Angela McKinnon</cp:lastModifiedBy>
  <cp:revision>11</cp:revision>
  <dcterms:created xsi:type="dcterms:W3CDTF">2015-02-12T23:30:18Z</dcterms:created>
  <dcterms:modified xsi:type="dcterms:W3CDTF">2015-02-19T15:09:17Z</dcterms:modified>
</cp:coreProperties>
</file>