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8" r:id="rId7"/>
    <p:sldId id="260" r:id="rId8"/>
    <p:sldId id="261" r:id="rId9"/>
    <p:sldId id="262" r:id="rId10"/>
    <p:sldId id="265" r:id="rId11"/>
    <p:sldId id="267" r:id="rId12"/>
    <p:sldId id="266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0"/>
  </p:normalViewPr>
  <p:slideViewPr>
    <p:cSldViewPr snapToGrid="0" snapToObjects="1">
      <p:cViewPr varScale="1">
        <p:scale>
          <a:sx n="85" d="100"/>
          <a:sy n="85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361" y="802298"/>
            <a:ext cx="10987790" cy="2541431"/>
          </a:xfrm>
        </p:spPr>
        <p:txBody>
          <a:bodyPr/>
          <a:lstStyle/>
          <a:p>
            <a:r>
              <a:rPr lang="en-US" dirty="0" smtClean="0"/>
              <a:t>Les fables de la </a:t>
            </a:r>
            <a:r>
              <a:rPr lang="en-US" dirty="0" err="1" smtClean="0"/>
              <a:t>fontaine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 </a:t>
            </a:r>
            <a:r>
              <a:rPr lang="en-US" dirty="0" err="1" smtClean="0"/>
              <a:t>pouvons</a:t>
            </a:r>
            <a:r>
              <a:rPr lang="en-US" dirty="0" smtClean="0"/>
              <a:t> – nous </a:t>
            </a:r>
            <a:r>
              <a:rPr lang="en-US" dirty="0" err="1" smtClean="0"/>
              <a:t>apprendre</a:t>
            </a:r>
            <a:r>
              <a:rPr lang="en-US" dirty="0" smtClean="0"/>
              <a:t> des </a:t>
            </a:r>
            <a:r>
              <a:rPr lang="en-US" dirty="0" err="1" smtClean="0"/>
              <a:t>morales</a:t>
            </a:r>
            <a:r>
              <a:rPr lang="en-US" dirty="0" smtClean="0"/>
              <a:t> de jean de la </a:t>
            </a:r>
            <a:r>
              <a:rPr lang="en-US" dirty="0" err="1" smtClean="0"/>
              <a:t>fontaine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1" y="171971"/>
            <a:ext cx="9331377" cy="59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Résumez</a:t>
            </a:r>
            <a:r>
              <a:rPr lang="en-US" dirty="0" smtClean="0"/>
              <a:t> la fable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908" y="929390"/>
            <a:ext cx="9129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Pendant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l'été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une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fait des provisions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en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vue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du prochain hiver. La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cigale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, qui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passe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son temps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à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chanter,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l'aperçoit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et se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moque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d'elle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jusqu'à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ce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que </a:t>
            </a:r>
            <a:r>
              <a:rPr lang="en-US" sz="2400" dirty="0" err="1" smtClean="0">
                <a:solidFill>
                  <a:srgbClr val="262626"/>
                </a:solidFill>
                <a:latin typeface="Catamaran-Light" charset="0"/>
              </a:rPr>
              <a:t>l’hiver</a:t>
            </a:r>
            <a:r>
              <a:rPr lang="en-US" sz="2400" dirty="0" smtClean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arrive : la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cigale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se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retrouve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sans provisions, sans "un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seul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petit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morceau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de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mouche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ou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de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vermisseau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", sans "un grain pour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subsister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"...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elle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demande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alors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de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l'aide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à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Mais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qui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n'est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pas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prêteuse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lui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dit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smtClean="0">
                <a:solidFill>
                  <a:srgbClr val="262626"/>
                </a:solidFill>
                <a:latin typeface="Catamaran-Light" charset="0"/>
              </a:rPr>
              <a:t>:</a:t>
            </a:r>
            <a:br>
              <a:rPr lang="en-US" sz="2400" dirty="0" smtClean="0">
                <a:solidFill>
                  <a:srgbClr val="262626"/>
                </a:solidFill>
                <a:latin typeface="Catamaran-Light" charset="0"/>
              </a:rPr>
            </a:br>
            <a:endParaRPr lang="en-US" sz="2400" dirty="0">
              <a:solidFill>
                <a:srgbClr val="262626"/>
              </a:solidFill>
              <a:latin typeface="Catamaran-Light" charset="0"/>
            </a:endParaRPr>
          </a:p>
          <a:p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"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Vous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chantiez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(pendant tout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l'été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) ?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j'en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suis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fort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aise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: Eh Bien !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dansez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Catamaran-Light" charset="0"/>
              </a:rPr>
              <a:t>maintenant</a:t>
            </a:r>
            <a:r>
              <a:rPr lang="en-US" sz="2400" dirty="0">
                <a:solidFill>
                  <a:srgbClr val="262626"/>
                </a:solidFill>
                <a:latin typeface="Catamaran-Light" charset="0"/>
              </a:rPr>
              <a:t>. 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0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Nommez</a:t>
            </a:r>
            <a:r>
              <a:rPr lang="en-US" dirty="0" smtClean="0"/>
              <a:t> les traits de </a:t>
            </a:r>
            <a:r>
              <a:rPr lang="en-US" dirty="0" err="1" smtClean="0"/>
              <a:t>personnalité</a:t>
            </a:r>
            <a:r>
              <a:rPr lang="en-US" dirty="0" smtClean="0"/>
              <a:t> de la </a:t>
            </a:r>
            <a:r>
              <a:rPr lang="en-US" dirty="0" err="1" smtClean="0"/>
              <a:t>cigale</a:t>
            </a:r>
            <a:r>
              <a:rPr lang="en-US" dirty="0" smtClean="0"/>
              <a:t> et la </a:t>
            </a:r>
            <a:r>
              <a:rPr lang="en-US" dirty="0" err="1" smtClean="0"/>
              <a:t>fourmi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cigale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Préoccupée</a:t>
            </a:r>
            <a:r>
              <a:rPr lang="en-US" dirty="0" smtClean="0"/>
              <a:t> (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r</a:t>
            </a:r>
            <a:r>
              <a:rPr lang="fr-CA" dirty="0" err="1" smtClean="0"/>
              <a:t>êve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fourmi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Travailleuse</a:t>
            </a:r>
            <a:r>
              <a:rPr lang="en-US" dirty="0" smtClean="0"/>
              <a:t> (</a:t>
            </a:r>
            <a:r>
              <a:rPr lang="en-US" dirty="0" err="1" smtClean="0"/>
              <a:t>anticipe</a:t>
            </a:r>
            <a:r>
              <a:rPr lang="en-US" dirty="0" smtClean="0"/>
              <a:t> le </a:t>
            </a:r>
            <a:r>
              <a:rPr lang="en-US" dirty="0" err="1" smtClean="0"/>
              <a:t>mauvais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717" y="1641664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262626"/>
              </a:solidFill>
              <a:latin typeface="Catamaran-Light" charset="0"/>
            </a:endParaRPr>
          </a:p>
          <a:p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Avez-vous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 des </a:t>
            </a:r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amis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, des parents, des </a:t>
            </a:r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enseignants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, des </a:t>
            </a:r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entraineurs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 qui </a:t>
            </a:r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partagent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 les traits de la </a:t>
            </a:r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cigale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?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04" y="481980"/>
            <a:ext cx="4414878" cy="59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642" y="1441927"/>
            <a:ext cx="8214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262626"/>
                </a:solidFill>
                <a:latin typeface="Catamaran-Light" charset="0"/>
              </a:rPr>
              <a:t>Avez-vous</a:t>
            </a:r>
            <a:r>
              <a:rPr lang="en-US" sz="3000" dirty="0">
                <a:solidFill>
                  <a:srgbClr val="262626"/>
                </a:solidFill>
                <a:latin typeface="Catamaran-Light" charset="0"/>
              </a:rPr>
              <a:t> des </a:t>
            </a:r>
            <a:r>
              <a:rPr lang="en-US" sz="3000" dirty="0" err="1">
                <a:solidFill>
                  <a:srgbClr val="262626"/>
                </a:solidFill>
                <a:latin typeface="Catamaran-Light" charset="0"/>
              </a:rPr>
              <a:t>amis</a:t>
            </a:r>
            <a:r>
              <a:rPr lang="en-US" sz="3000" dirty="0">
                <a:solidFill>
                  <a:srgbClr val="262626"/>
                </a:solidFill>
                <a:latin typeface="Catamaran-Light" charset="0"/>
              </a:rPr>
              <a:t>, des parents, des </a:t>
            </a:r>
            <a:r>
              <a:rPr lang="en-US" sz="3000" dirty="0" err="1">
                <a:solidFill>
                  <a:srgbClr val="262626"/>
                </a:solidFill>
                <a:latin typeface="Catamaran-Light" charset="0"/>
              </a:rPr>
              <a:t>enseignants</a:t>
            </a:r>
            <a:r>
              <a:rPr lang="en-US" sz="3000" dirty="0">
                <a:solidFill>
                  <a:srgbClr val="262626"/>
                </a:solidFill>
                <a:latin typeface="Catamaran-Light" charset="0"/>
              </a:rPr>
              <a:t>, des </a:t>
            </a:r>
            <a:r>
              <a:rPr lang="en-US" sz="3000" dirty="0" err="1">
                <a:solidFill>
                  <a:srgbClr val="262626"/>
                </a:solidFill>
                <a:latin typeface="Catamaran-Light" charset="0"/>
              </a:rPr>
              <a:t>entraineurs</a:t>
            </a:r>
            <a:r>
              <a:rPr lang="en-US" sz="3000" dirty="0">
                <a:solidFill>
                  <a:srgbClr val="262626"/>
                </a:solidFill>
                <a:latin typeface="Catamaran-Light" charset="0"/>
              </a:rPr>
              <a:t> qui </a:t>
            </a:r>
            <a:r>
              <a:rPr lang="en-US" sz="3000" dirty="0" err="1">
                <a:solidFill>
                  <a:srgbClr val="262626"/>
                </a:solidFill>
                <a:latin typeface="Catamaran-Light" charset="0"/>
              </a:rPr>
              <a:t>partagent</a:t>
            </a:r>
            <a:r>
              <a:rPr lang="en-US" sz="3000" dirty="0">
                <a:solidFill>
                  <a:srgbClr val="262626"/>
                </a:solidFill>
                <a:latin typeface="Catamaran-Light" charset="0"/>
              </a:rPr>
              <a:t> les traits de la </a:t>
            </a:r>
            <a:r>
              <a:rPr lang="en-US" sz="3000" dirty="0" err="1" smtClean="0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sz="3000" dirty="0" smtClean="0">
                <a:solidFill>
                  <a:srgbClr val="262626"/>
                </a:solidFill>
                <a:latin typeface="Catamaran-Light" charset="0"/>
              </a:rPr>
              <a:t>?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86" y="3116360"/>
            <a:ext cx="2959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Questions:</a:t>
            </a:r>
            <a:endParaRPr lang="en-US" sz="5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803" y="-1572370"/>
            <a:ext cx="3491926" cy="856048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 err="1"/>
              <a:t>Quelle</a:t>
            </a:r>
            <a:r>
              <a:rPr lang="en-US" sz="3000" dirty="0"/>
              <a:t> </a:t>
            </a:r>
            <a:r>
              <a:rPr lang="en-US" sz="3000" dirty="0" err="1"/>
              <a:t>est</a:t>
            </a:r>
            <a:r>
              <a:rPr lang="en-US" sz="3000" dirty="0"/>
              <a:t> la morale de la fable ‘ La </a:t>
            </a:r>
            <a:r>
              <a:rPr lang="en-US" sz="3000" dirty="0" err="1"/>
              <a:t>cigale</a:t>
            </a:r>
            <a:r>
              <a:rPr lang="en-US" sz="3000" dirty="0"/>
              <a:t> et la </a:t>
            </a:r>
            <a:r>
              <a:rPr lang="en-US" sz="3000" dirty="0" err="1"/>
              <a:t>fourmi</a:t>
            </a:r>
            <a:r>
              <a:rPr lang="en-US" sz="3000" dirty="0"/>
              <a:t>’?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De quoi la </a:t>
            </a:r>
            <a:r>
              <a:rPr lang="en-US" sz="3000" dirty="0" err="1"/>
              <a:t>cigale</a:t>
            </a:r>
            <a:r>
              <a:rPr lang="en-US" sz="3000" dirty="0"/>
              <a:t> </a:t>
            </a:r>
            <a:r>
              <a:rPr lang="en-US" sz="3000" dirty="0" err="1"/>
              <a:t>est-elle</a:t>
            </a:r>
            <a:r>
              <a:rPr lang="en-US" sz="3000" dirty="0"/>
              <a:t> </a:t>
            </a:r>
            <a:r>
              <a:rPr lang="en-US" sz="3000" dirty="0" err="1"/>
              <a:t>l’allégorie</a:t>
            </a:r>
            <a:r>
              <a:rPr lang="en-US" sz="30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err="1"/>
              <a:t>Cette</a:t>
            </a:r>
            <a:r>
              <a:rPr lang="en-US" sz="3000" dirty="0"/>
              <a:t> fable </a:t>
            </a:r>
            <a:r>
              <a:rPr lang="en-US" sz="3000" dirty="0" err="1"/>
              <a:t>est-elle</a:t>
            </a:r>
            <a:r>
              <a:rPr lang="en-US" sz="3000" dirty="0"/>
              <a:t> favorable </a:t>
            </a:r>
            <a:r>
              <a:rPr lang="en-US" sz="3000" dirty="0" err="1"/>
              <a:t>à</a:t>
            </a:r>
            <a:r>
              <a:rPr lang="en-US" sz="3000" dirty="0"/>
              <a:t> la </a:t>
            </a:r>
            <a:r>
              <a:rPr lang="en-US" sz="3000" dirty="0" err="1"/>
              <a:t>cigale</a:t>
            </a:r>
            <a:r>
              <a:rPr lang="en-US" sz="3000" dirty="0"/>
              <a:t> </a:t>
            </a:r>
            <a:r>
              <a:rPr lang="en-US" sz="3000" dirty="0" err="1"/>
              <a:t>ou</a:t>
            </a:r>
            <a:r>
              <a:rPr lang="en-US" sz="3000" dirty="0"/>
              <a:t> </a:t>
            </a:r>
            <a:r>
              <a:rPr lang="en-US" sz="3000" dirty="0" err="1"/>
              <a:t>à</a:t>
            </a:r>
            <a:r>
              <a:rPr lang="en-US" sz="3000" dirty="0"/>
              <a:t> la </a:t>
            </a:r>
            <a:r>
              <a:rPr lang="en-US" sz="3000" dirty="0" err="1"/>
              <a:t>fourmi</a:t>
            </a:r>
            <a:r>
              <a:rPr lang="en-US" sz="3000" dirty="0"/>
              <a:t>?  </a:t>
            </a:r>
            <a:r>
              <a:rPr lang="en-US" sz="3000" dirty="0" err="1"/>
              <a:t>Pourquoi</a:t>
            </a:r>
            <a:r>
              <a:rPr lang="en-US" sz="30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err="1"/>
              <a:t>Pouruqoi</a:t>
            </a:r>
            <a:r>
              <a:rPr lang="en-US" sz="3000" dirty="0"/>
              <a:t> La Fontaine </a:t>
            </a:r>
            <a:r>
              <a:rPr lang="en-US" sz="3000" dirty="0" err="1"/>
              <a:t>utilise</a:t>
            </a:r>
            <a:r>
              <a:rPr lang="en-US" sz="3000" dirty="0"/>
              <a:t>-t-</a:t>
            </a:r>
            <a:r>
              <a:rPr lang="en-US" sz="3000" dirty="0" err="1"/>
              <a:t>il</a:t>
            </a:r>
            <a:r>
              <a:rPr lang="en-US" sz="3000" dirty="0"/>
              <a:t> des </a:t>
            </a:r>
            <a:r>
              <a:rPr lang="en-US" sz="3000" dirty="0" err="1"/>
              <a:t>animaux</a:t>
            </a:r>
            <a:r>
              <a:rPr lang="en-US" sz="3000" dirty="0"/>
              <a:t> pour </a:t>
            </a:r>
            <a:r>
              <a:rPr lang="en-US" sz="3000" dirty="0" err="1"/>
              <a:t>parler</a:t>
            </a:r>
            <a:r>
              <a:rPr lang="en-US" sz="3000" dirty="0"/>
              <a:t> des hommes?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86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0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La morale de 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l'histoire</a:t>
            </a:r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serait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donc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qu'il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faut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travailler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pour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survivre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et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qu'on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ne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devrait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pas trop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rêvasser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car on ne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peut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compter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que sur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soi-même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; du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moins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serait-il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suicidaire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s'en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remettre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à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générosité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ses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voisins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bien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rare...</a:t>
            </a:r>
          </a:p>
          <a:p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Mais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il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y 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une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deuxième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morale, plus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subtile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car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moins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tranchée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qui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découle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la question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suivante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: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faut-il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être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comme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économe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froide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et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égoïste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?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Ou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mieux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vaut-il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être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telle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cigale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insouciant,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généreux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par son chant qui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profite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à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tous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et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dans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l'instant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présent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?</a:t>
            </a:r>
          </a:p>
          <a:p>
            <a:r>
              <a:rPr lang="en-US" dirty="0">
                <a:solidFill>
                  <a:srgbClr val="262626"/>
                </a:solidFill>
                <a:latin typeface="Catamaran-Light" charset="0"/>
              </a:rPr>
              <a:t>Bien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sûr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La Fontaine ne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penche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ni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totalement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du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côté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ni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totalement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du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côté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cigale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, la morale se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situant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au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juste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milieu :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rejetons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l'insouciance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cigale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et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l'égoïsme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cruelle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de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fourmi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;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mais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soyons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à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fois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et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dans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la </a:t>
            </a:r>
            <a:r>
              <a:rPr lang="en-US" dirty="0" err="1">
                <a:solidFill>
                  <a:srgbClr val="262626"/>
                </a:solidFill>
                <a:latin typeface="Catamaran-Light" charset="0"/>
              </a:rPr>
              <a:t>mesure</a:t>
            </a:r>
            <a:r>
              <a:rPr lang="en-US" dirty="0">
                <a:solidFill>
                  <a:srgbClr val="262626"/>
                </a:solidFill>
                <a:latin typeface="Catamaran-Light" charset="0"/>
              </a:rPr>
              <a:t> du possible :</a:t>
            </a:r>
          </a:p>
          <a:p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		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Généreux</a:t>
            </a:r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 et bon-vivant 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telle</a:t>
            </a:r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 la 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cigale</a:t>
            </a:r>
            <a:endParaRPr lang="en-US" dirty="0">
              <a:solidFill>
                <a:srgbClr val="262626"/>
              </a:solidFill>
              <a:latin typeface="Catamaran-Light" charset="0"/>
            </a:endParaRPr>
          </a:p>
          <a:p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		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Prévoyant</a:t>
            </a:r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 et 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économe</a:t>
            </a:r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comme</a:t>
            </a:r>
            <a:r>
              <a:rPr lang="en-US" b="1" dirty="0">
                <a:solidFill>
                  <a:srgbClr val="262626"/>
                </a:solidFill>
                <a:latin typeface="Catamaran-Bold" charset="0"/>
              </a:rPr>
              <a:t> la </a:t>
            </a:r>
            <a:r>
              <a:rPr lang="en-US" b="1" dirty="0" err="1">
                <a:solidFill>
                  <a:srgbClr val="262626"/>
                </a:solidFill>
                <a:latin typeface="Catamaran-Bold" charset="0"/>
              </a:rPr>
              <a:t>fourmi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6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7" y="1059352"/>
            <a:ext cx="9603275" cy="754458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 smtClean="0"/>
              <a:t>quelles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premières </a:t>
            </a:r>
            <a:r>
              <a:rPr lang="en-US" dirty="0" err="1" smtClean="0"/>
              <a:t>pensées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09" y="2016124"/>
            <a:ext cx="5807213" cy="38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9461260" cy="604556"/>
          </a:xfrm>
        </p:spPr>
        <p:txBody>
          <a:bodyPr/>
          <a:lstStyle/>
          <a:p>
            <a:pPr algn="ctr"/>
            <a:r>
              <a:rPr lang="en-US" dirty="0" smtClean="0"/>
              <a:t>Que </a:t>
            </a:r>
            <a:r>
              <a:rPr lang="en-US" dirty="0" err="1" smtClean="0"/>
              <a:t>pensez-vous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815" y="1980008"/>
            <a:ext cx="5497621" cy="40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les fables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fable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petite histoire qui met </a:t>
            </a:r>
            <a:r>
              <a:rPr lang="en-US" dirty="0" err="1"/>
              <a:t>généralement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scène des </a:t>
            </a:r>
            <a:r>
              <a:rPr lang="en-US" dirty="0" err="1"/>
              <a:t>plantes</a:t>
            </a:r>
            <a:r>
              <a:rPr lang="en-US" dirty="0"/>
              <a:t> et des </a:t>
            </a:r>
            <a:r>
              <a:rPr lang="en-US" dirty="0" err="1"/>
              <a:t>animaux</a:t>
            </a:r>
            <a:r>
              <a:rPr lang="en-US" dirty="0"/>
              <a:t> </a:t>
            </a:r>
            <a:r>
              <a:rPr lang="en-US" dirty="0" err="1"/>
              <a:t>auxquels</a:t>
            </a:r>
            <a:r>
              <a:rPr lang="en-US" dirty="0"/>
              <a:t> </a:t>
            </a:r>
            <a:r>
              <a:rPr lang="en-US" dirty="0" err="1"/>
              <a:t>l'auteur</a:t>
            </a:r>
            <a:r>
              <a:rPr lang="en-US" dirty="0"/>
              <a:t> </a:t>
            </a:r>
            <a:r>
              <a:rPr lang="en-US" dirty="0" err="1"/>
              <a:t>prête</a:t>
            </a:r>
            <a:r>
              <a:rPr lang="en-US" dirty="0"/>
              <a:t> des traits </a:t>
            </a:r>
            <a:r>
              <a:rPr lang="en-US" dirty="0" err="1"/>
              <a:t>humains</a:t>
            </a:r>
            <a:r>
              <a:rPr lang="en-US" dirty="0"/>
              <a:t>, </a:t>
            </a:r>
            <a:r>
              <a:rPr lang="en-US" dirty="0" err="1"/>
              <a:t>dans</a:t>
            </a:r>
            <a:r>
              <a:rPr lang="en-US" dirty="0"/>
              <a:t> le but de donner aux </a:t>
            </a:r>
            <a:r>
              <a:rPr lang="en-US" dirty="0" err="1"/>
              <a:t>enfants</a:t>
            </a:r>
            <a:r>
              <a:rPr lang="en-US" dirty="0"/>
              <a:t> et aux plus grands un </a:t>
            </a:r>
            <a:r>
              <a:rPr lang="en-US" b="1" u="sng" dirty="0" err="1"/>
              <a:t>conseil</a:t>
            </a:r>
            <a:r>
              <a:rPr lang="en-US" dirty="0"/>
              <a:t> qui les </a:t>
            </a:r>
            <a:r>
              <a:rPr lang="en-US" dirty="0" err="1"/>
              <a:t>aidera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mieux</a:t>
            </a:r>
            <a:r>
              <a:rPr lang="en-US" dirty="0"/>
              <a:t> vivre.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cigale</a:t>
            </a:r>
            <a:r>
              <a:rPr lang="en-US" dirty="0" smtClean="0"/>
              <a:t> et la </a:t>
            </a:r>
            <a:r>
              <a:rPr lang="en-US" dirty="0" err="1" smtClean="0"/>
              <a:t>fourmi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À</a:t>
            </a:r>
            <a:r>
              <a:rPr lang="en-US" dirty="0" smtClean="0"/>
              <a:t> première </a:t>
            </a:r>
            <a:r>
              <a:rPr lang="en-US" dirty="0" err="1" smtClean="0"/>
              <a:t>vue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Quelles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similarites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voyez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images?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177800"/>
            <a:ext cx="4546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71" y="459207"/>
            <a:ext cx="8973695" cy="55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02" y="188989"/>
            <a:ext cx="8503692" cy="59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</TotalTime>
  <Words>446</Words>
  <Application>Microsoft Macintosh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Catamaran-Bold</vt:lpstr>
      <vt:lpstr>Catamaran-Light</vt:lpstr>
      <vt:lpstr>Gill Sans MT</vt:lpstr>
      <vt:lpstr>Arial</vt:lpstr>
      <vt:lpstr>Gallery</vt:lpstr>
      <vt:lpstr>Les fables de la fontaine</vt:lpstr>
      <vt:lpstr> quelles sont vos premières pensées?</vt:lpstr>
      <vt:lpstr>Que pensez-vous?</vt:lpstr>
      <vt:lpstr>les fables</vt:lpstr>
      <vt:lpstr>La cigale et la fourmi</vt:lpstr>
      <vt:lpstr>À première vue</vt:lpstr>
      <vt:lpstr>PowerPoint Presentation</vt:lpstr>
      <vt:lpstr>PowerPoint Presentation</vt:lpstr>
      <vt:lpstr>PowerPoint Presentation</vt:lpstr>
      <vt:lpstr>PowerPoint Presentation</vt:lpstr>
      <vt:lpstr>Résumez la fable…</vt:lpstr>
      <vt:lpstr>PowerPoint Presentation</vt:lpstr>
      <vt:lpstr>Nommez les traits de personnalité de la cigale et la fourmi</vt:lpstr>
      <vt:lpstr>PowerPoint Presentation</vt:lpstr>
      <vt:lpstr>PowerPoint Presentation</vt:lpstr>
      <vt:lpstr>Questions: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mckinnon</dc:creator>
  <cp:lastModifiedBy>angela mckinnon</cp:lastModifiedBy>
  <cp:revision>6</cp:revision>
  <dcterms:created xsi:type="dcterms:W3CDTF">2018-02-09T14:08:31Z</dcterms:created>
  <dcterms:modified xsi:type="dcterms:W3CDTF">2018-02-09T15:43:20Z</dcterms:modified>
</cp:coreProperties>
</file>