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7" r:id="rId9"/>
    <p:sldId id="261" r:id="rId10"/>
    <p:sldId id="262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7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6B386D-494A-457D-B4D6-7D67024F5B70}" type="datetimeFigureOut">
              <a:rPr lang="fr-CA" smtClean="0"/>
              <a:t>2013-05-31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37E151-2B8D-4D8C-AE24-C28779E2DD06}" type="slidenum">
              <a:rPr lang="fr-CA" smtClean="0"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Pronoms personnels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Par: </a:t>
            </a:r>
            <a:r>
              <a:rPr lang="fr-CA" dirty="0" err="1" smtClean="0"/>
              <a:t>shannon</a:t>
            </a:r>
            <a:r>
              <a:rPr lang="fr-CA" dirty="0" smtClean="0"/>
              <a:t> </a:t>
            </a:r>
            <a:r>
              <a:rPr lang="fr-CA" dirty="0" err="1" smtClean="0"/>
              <a:t>Harvie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9887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Atones ou Toniques </a:t>
            </a:r>
          </a:p>
          <a:p>
            <a:r>
              <a:rPr lang="fr-FR" sz="2800" dirty="0"/>
              <a:t>C’est moi ! </a:t>
            </a:r>
            <a:r>
              <a:rPr lang="fr-FR" sz="2800" dirty="0" smtClean="0"/>
              <a:t> </a:t>
            </a:r>
            <a:r>
              <a:rPr lang="fr-FR" sz="2800" dirty="0" smtClean="0">
                <a:sym typeface="Wingdings" pitchFamily="2" charset="2"/>
              </a:rPr>
              <a:t> toniques</a:t>
            </a:r>
            <a:endParaRPr lang="fr-FR" sz="2800" dirty="0"/>
          </a:p>
          <a:p>
            <a:r>
              <a:rPr lang="fr-FR" sz="2800" dirty="0"/>
              <a:t>Je suis Champlain</a:t>
            </a:r>
            <a:r>
              <a:rPr lang="fr-FR" sz="2800" dirty="0" smtClean="0"/>
              <a:t>. </a:t>
            </a:r>
            <a:r>
              <a:rPr lang="fr-FR" sz="2800" dirty="0" smtClean="0">
                <a:sym typeface="Wingdings" pitchFamily="2" charset="2"/>
              </a:rPr>
              <a:t> Atones</a:t>
            </a:r>
            <a:endParaRPr lang="fr-FR" sz="2800" dirty="0"/>
          </a:p>
          <a:p>
            <a:r>
              <a:rPr lang="fr-FR" sz="2800" dirty="0"/>
              <a:t>Elle est venue chez </a:t>
            </a:r>
            <a:r>
              <a:rPr lang="fr-FR" sz="2800" dirty="0" smtClean="0"/>
              <a:t>toi </a:t>
            </a:r>
            <a:r>
              <a:rPr lang="fr-FR" sz="2800" dirty="0" smtClean="0">
                <a:sym typeface="Wingdings" pitchFamily="2" charset="2"/>
              </a:rPr>
              <a:t> toniques</a:t>
            </a:r>
            <a:endParaRPr lang="fr-FR" sz="2800" dirty="0"/>
          </a:p>
          <a:p>
            <a:r>
              <a:rPr lang="fr-FR" sz="2800" dirty="0"/>
              <a:t>Vous me les </a:t>
            </a:r>
            <a:r>
              <a:rPr lang="fr-FR" sz="2800" dirty="0" err="1" smtClean="0"/>
              <a:t>rendres</a:t>
            </a:r>
            <a:r>
              <a:rPr lang="fr-FR" sz="2800" dirty="0" err="1" smtClean="0">
                <a:sym typeface="Wingdings" pitchFamily="2" charset="2"/>
              </a:rPr>
              <a:t>atones</a:t>
            </a:r>
            <a:endParaRPr lang="fr-FR" sz="2800" dirty="0"/>
          </a:p>
          <a:p>
            <a:r>
              <a:rPr lang="fr-FR" sz="2800" dirty="0"/>
              <a:t>Lui, il </a:t>
            </a:r>
            <a:r>
              <a:rPr lang="fr-FR" sz="2800" dirty="0" smtClean="0"/>
              <a:t>viendra </a:t>
            </a:r>
            <a:r>
              <a:rPr lang="fr-FR" sz="2800" dirty="0" smtClean="0">
                <a:sym typeface="Wingdings" pitchFamily="2" charset="2"/>
              </a:rPr>
              <a:t> toniques</a:t>
            </a:r>
            <a:endParaRPr lang="fr-FR" sz="28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939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Change les phase suivants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57" y="1124744"/>
            <a:ext cx="7520940" cy="3579849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1026" name="Picture 2" descr="http://www.anglonautes.com/learn_col_lyc/learn_col_lyc_gram_gn_pronom/learn_col_lyc_gram_gn_pronom_com_stone_rain_20may2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92" y="1124744"/>
            <a:ext cx="7560840" cy="368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15719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I </a:t>
            </a:r>
            <a:r>
              <a:rPr lang="fr-CA" sz="2400" b="1" dirty="0" err="1" smtClean="0"/>
              <a:t>Hate</a:t>
            </a:r>
            <a:r>
              <a:rPr lang="fr-CA" sz="2400" b="1" dirty="0" smtClean="0"/>
              <a:t> the </a:t>
            </a:r>
            <a:r>
              <a:rPr lang="fr-CA" sz="2400" b="1" dirty="0" err="1" smtClean="0"/>
              <a:t>rain</a:t>
            </a:r>
            <a:r>
              <a:rPr lang="fr-CA" sz="2400" b="1" dirty="0" smtClean="0"/>
              <a:t> </a:t>
            </a:r>
            <a:r>
              <a:rPr lang="fr-CA" sz="2400" b="1" dirty="0" smtClean="0">
                <a:sym typeface="Wingdings" pitchFamily="2" charset="2"/>
              </a:rPr>
              <a:t> ?</a:t>
            </a:r>
          </a:p>
          <a:p>
            <a:r>
              <a:rPr lang="fr-CA" sz="2400" b="1" dirty="0" smtClean="0">
                <a:sym typeface="Wingdings" pitchFamily="2" charset="2"/>
              </a:rPr>
              <a:t>It </a:t>
            </a:r>
            <a:r>
              <a:rPr lang="fr-CA" sz="2400" b="1" dirty="0" err="1" smtClean="0">
                <a:sym typeface="Wingdings" pitchFamily="2" charset="2"/>
              </a:rPr>
              <a:t>makes</a:t>
            </a:r>
            <a:r>
              <a:rPr lang="fr-CA" sz="2400" b="1" dirty="0" smtClean="0">
                <a:sym typeface="Wingdings" pitchFamily="2" charset="2"/>
              </a:rPr>
              <a:t> me cold  ?</a:t>
            </a:r>
          </a:p>
          <a:p>
            <a:r>
              <a:rPr lang="fr-CA" sz="2400" b="1" dirty="0" smtClean="0">
                <a:sym typeface="Wingdings" pitchFamily="2" charset="2"/>
              </a:rPr>
              <a:t>I </a:t>
            </a:r>
            <a:r>
              <a:rPr lang="fr-CA" sz="2400" b="1" dirty="0" err="1" smtClean="0">
                <a:sym typeface="Wingdings" pitchFamily="2" charset="2"/>
              </a:rPr>
              <a:t>knew</a:t>
            </a:r>
            <a:r>
              <a:rPr lang="fr-CA" sz="2400" b="1" dirty="0" smtClean="0">
                <a:sym typeface="Wingdings" pitchFamily="2" charset="2"/>
              </a:rPr>
              <a:t> </a:t>
            </a:r>
            <a:r>
              <a:rPr lang="fr-CA" sz="2400" b="1" dirty="0" err="1" smtClean="0">
                <a:sym typeface="Wingdings" pitchFamily="2" charset="2"/>
              </a:rPr>
              <a:t>it</a:t>
            </a:r>
            <a:r>
              <a:rPr lang="fr-CA" sz="2400" b="1" dirty="0" smtClean="0">
                <a:sym typeface="Wingdings" pitchFamily="2" charset="2"/>
              </a:rPr>
              <a:t>  ?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171721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400" dirty="0" smtClean="0"/>
              <a:t>Je la déteste</a:t>
            </a:r>
          </a:p>
          <a:p>
            <a:r>
              <a:rPr lang="fr-CA" sz="4400" dirty="0" smtClean="0"/>
              <a:t>Il me fait froid.</a:t>
            </a:r>
          </a:p>
          <a:p>
            <a:r>
              <a:rPr lang="fr-CA" sz="4400" dirty="0" smtClean="0"/>
              <a:t>Je le savait. </a:t>
            </a:r>
          </a:p>
          <a:p>
            <a:r>
              <a:rPr lang="fr-CA" sz="4400" dirty="0" smtClean="0"/>
              <a:t>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098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Y ou </a:t>
            </a:r>
            <a:r>
              <a:rPr lang="fr-CA" dirty="0" err="1" smtClean="0"/>
              <a:t>eN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Pense </a:t>
            </a:r>
            <a:r>
              <a:rPr lang="fr-CA" sz="3600" dirty="0" smtClean="0"/>
              <a:t>à ton chat.</a:t>
            </a:r>
          </a:p>
          <a:p>
            <a:r>
              <a:rPr lang="fr-FR" sz="3600" dirty="0" smtClean="0"/>
              <a:t>Elle </a:t>
            </a:r>
            <a:r>
              <a:rPr lang="fr-FR" sz="3600" dirty="0"/>
              <a:t>parle souvent de son </a:t>
            </a:r>
            <a:r>
              <a:rPr lang="fr-FR" sz="3600" dirty="0" smtClean="0"/>
              <a:t>chien.</a:t>
            </a:r>
          </a:p>
          <a:p>
            <a:r>
              <a:rPr lang="fr-CA" sz="3600" dirty="0"/>
              <a:t>Je vais </a:t>
            </a:r>
            <a:r>
              <a:rPr lang="fr-CA" sz="3600" dirty="0" err="1"/>
              <a:t>chezle</a:t>
            </a:r>
            <a:r>
              <a:rPr lang="fr-CA" sz="3600" dirty="0"/>
              <a:t> </a:t>
            </a:r>
            <a:r>
              <a:rPr lang="fr-CA" sz="3600" dirty="0" smtClean="0"/>
              <a:t>médecin.</a:t>
            </a:r>
          </a:p>
          <a:p>
            <a:r>
              <a:rPr lang="fr-CA" sz="3600" dirty="0" err="1" smtClean="0"/>
              <a:t>Sadie</a:t>
            </a:r>
            <a:r>
              <a:rPr lang="fr-CA" sz="3600" dirty="0" smtClean="0"/>
              <a:t> revient </a:t>
            </a:r>
            <a:r>
              <a:rPr lang="fr-CA" sz="3600" dirty="0"/>
              <a:t>de </a:t>
            </a:r>
            <a:r>
              <a:rPr lang="fr-CA" sz="3600" dirty="0" smtClean="0"/>
              <a:t>Paris. 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62499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 P</a:t>
            </a:r>
            <a:r>
              <a:rPr lang="fr-CA" sz="3600" dirty="0" smtClean="0"/>
              <a:t>enses-y</a:t>
            </a:r>
          </a:p>
          <a:p>
            <a:r>
              <a:rPr lang="fr-CA" sz="3600" dirty="0"/>
              <a:t>Elle en parle souvent</a:t>
            </a:r>
            <a:r>
              <a:rPr lang="fr-CA" sz="3600" dirty="0" smtClean="0"/>
              <a:t>.</a:t>
            </a:r>
          </a:p>
          <a:p>
            <a:r>
              <a:rPr lang="fr-CA" sz="3600" dirty="0" smtClean="0"/>
              <a:t>J'y vais</a:t>
            </a:r>
          </a:p>
          <a:p>
            <a:r>
              <a:rPr lang="fr-CA" sz="3600" dirty="0" err="1" smtClean="0"/>
              <a:t>Sadie</a:t>
            </a:r>
            <a:r>
              <a:rPr lang="fr-CA" sz="3600" dirty="0" smtClean="0"/>
              <a:t> en </a:t>
            </a:r>
            <a:r>
              <a:rPr lang="fr-CA" sz="3600" dirty="0"/>
              <a:t>revient.</a:t>
            </a:r>
          </a:p>
        </p:txBody>
      </p:sp>
    </p:spTree>
    <p:extLst>
      <p:ext uri="{BB962C8B-B14F-4D97-AF65-F5344CB8AC3E}">
        <p14:creationId xmlns:p14="http://schemas.microsoft.com/office/powerpoint/2010/main" val="8971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ACTIVITY DE CLASSE.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En Utilisent les moi que je vous donne, tu dois créer 5 phrase. Tu ne dois pas utiliser tous mais mots, tu peux en utiliser les autres, mais tu dois avoir au moins 2 de mes mots par phase! Écrit tes phase sur un pièce de papier, les premier équipe a finir gagne. </a:t>
            </a:r>
          </a:p>
          <a:p>
            <a:r>
              <a:rPr lang="fr-CA" sz="2400" dirty="0" smtClean="0"/>
              <a:t>Les mot sont:</a:t>
            </a:r>
          </a:p>
          <a:p>
            <a:r>
              <a:rPr lang="fr-CA" sz="2400" dirty="0" smtClean="0"/>
              <a:t>Nous, Vous, Ils, Elles, Je,  En, Y , Le, Me, Te , Moi, eux Leurs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31316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Voila un site web pour pratiquer.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http://www.lepointdufle.net/ressources_fle/cod_coi_2.htm#.UaiFO0CmiAg</a:t>
            </a:r>
          </a:p>
        </p:txBody>
      </p:sp>
    </p:spTree>
    <p:extLst>
      <p:ext uri="{BB962C8B-B14F-4D97-AF65-F5344CB8AC3E}">
        <p14:creationId xmlns:p14="http://schemas.microsoft.com/office/powerpoint/2010/main" val="106388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 que c’est un Pronoms </a:t>
            </a:r>
            <a:r>
              <a:rPr lang="fr-CA" dirty="0" smtClean="0"/>
              <a:t>personnel?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smtClean="0"/>
              <a:t>-un mot qui replace un autre nom</a:t>
            </a:r>
          </a:p>
          <a:p>
            <a:r>
              <a:rPr lang="fr-CA" sz="2800" dirty="0" smtClean="0"/>
              <a:t>-Un pronom peut replacer: </a:t>
            </a:r>
          </a:p>
          <a:p>
            <a:pPr lvl="8">
              <a:buFont typeface="Arial" pitchFamily="34" charset="0"/>
              <a:buChar char="•"/>
            </a:pPr>
            <a:r>
              <a:rPr lang="fr-CA" sz="2400" dirty="0"/>
              <a:t>	</a:t>
            </a:r>
            <a:r>
              <a:rPr lang="fr-CA" sz="2400" dirty="0" smtClean="0"/>
              <a:t>un nom</a:t>
            </a:r>
          </a:p>
          <a:p>
            <a:pPr lvl="8">
              <a:buFont typeface="Arial" pitchFamily="34" charset="0"/>
              <a:buChar char="•"/>
            </a:pPr>
            <a:r>
              <a:rPr lang="fr-CA" sz="2400" dirty="0" smtClean="0"/>
              <a:t>Adjectif</a:t>
            </a:r>
          </a:p>
          <a:p>
            <a:pPr lvl="8">
              <a:buFont typeface="Arial" pitchFamily="34" charset="0"/>
              <a:buChar char="•"/>
            </a:pPr>
            <a:r>
              <a:rPr lang="fr-CA" sz="2400" dirty="0" smtClean="0"/>
              <a:t>Proposition </a:t>
            </a:r>
          </a:p>
          <a:p>
            <a:pPr lvl="8">
              <a:buFont typeface="Arial" pitchFamily="34" charset="0"/>
              <a:buChar char="•"/>
            </a:pPr>
            <a:r>
              <a:rPr lang="fr-CA" sz="2400" dirty="0" smtClean="0"/>
              <a:t>Pas de mot		</a:t>
            </a:r>
            <a:r>
              <a:rPr lang="fr-CA" dirty="0" smtClean="0"/>
              <a:t>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202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Est-ce que il y a des </a:t>
            </a:r>
            <a:r>
              <a:rPr lang="fr-CA" dirty="0" err="1" smtClean="0"/>
              <a:t>regles</a:t>
            </a:r>
            <a:r>
              <a:rPr lang="fr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88612"/>
          </a:xfrm>
        </p:spPr>
        <p:txBody>
          <a:bodyPr/>
          <a:lstStyle/>
          <a:p>
            <a:r>
              <a:rPr lang="fr-CA" dirty="0" smtClean="0"/>
              <a:t>-</a:t>
            </a:r>
            <a:r>
              <a:rPr lang="fr-CA" sz="2400" dirty="0" smtClean="0"/>
              <a:t>Quand un pronom </a:t>
            </a:r>
            <a:r>
              <a:rPr lang="fr-CA" sz="2400" dirty="0" err="1" smtClean="0"/>
              <a:t>represent</a:t>
            </a:r>
            <a:r>
              <a:rPr lang="fr-CA" sz="2400" dirty="0" smtClean="0"/>
              <a:t> un nom ou un pronom il prend le genre et le nombre de cette nom </a:t>
            </a:r>
          </a:p>
          <a:p>
            <a:r>
              <a:rPr lang="fr-CA" sz="2400" dirty="0"/>
              <a:t>	</a:t>
            </a:r>
            <a:r>
              <a:rPr lang="fr-CA" sz="2400" dirty="0" smtClean="0"/>
              <a:t>		ex. Je vois la petit fille</a:t>
            </a:r>
            <a:r>
              <a:rPr lang="fr-CA" sz="2400" dirty="0" smtClean="0">
                <a:sym typeface="Wingdings" pitchFamily="2" charset="2"/>
              </a:rPr>
              <a:t> Je la vois.</a:t>
            </a:r>
          </a:p>
          <a:p>
            <a:r>
              <a:rPr lang="fr-CA" sz="2400" dirty="0" smtClean="0">
                <a:sym typeface="Wingdings" pitchFamily="2" charset="2"/>
              </a:rPr>
              <a:t>-Si le verbe commence avec un voyelle ou un h muet, on ajoute un apostrophe. </a:t>
            </a:r>
          </a:p>
          <a:p>
            <a:r>
              <a:rPr lang="fr-CA" sz="2400" dirty="0">
                <a:sym typeface="Wingdings" pitchFamily="2" charset="2"/>
              </a:rPr>
              <a:t>	</a:t>
            </a:r>
            <a:r>
              <a:rPr lang="fr-CA" sz="2400" dirty="0" smtClean="0">
                <a:sym typeface="Wingdings" pitchFamily="2" charset="2"/>
              </a:rPr>
              <a:t>		ex. J’aime M’entendu </a:t>
            </a:r>
          </a:p>
          <a:p>
            <a:pPr marL="0" indent="0"/>
            <a:r>
              <a:rPr lang="fr-CA" sz="2400" dirty="0" smtClean="0">
                <a:sym typeface="Wingdings" pitchFamily="2" charset="2"/>
              </a:rPr>
              <a:t>-Il=Masculine  </a:t>
            </a:r>
          </a:p>
          <a:p>
            <a:pPr marL="0" indent="0"/>
            <a:r>
              <a:rPr lang="fr-CA" sz="2400" dirty="0" smtClean="0">
                <a:sym typeface="Wingdings" pitchFamily="2" charset="2"/>
              </a:rPr>
              <a:t> Elle=Féminine </a:t>
            </a:r>
          </a:p>
          <a:p>
            <a:pPr marL="0" indent="0"/>
            <a:r>
              <a:rPr lang="fr-CA" sz="2400" dirty="0" smtClean="0">
                <a:sym typeface="Wingdings" pitchFamily="2" charset="2"/>
              </a:rPr>
              <a:t> Ils = group pluriel de masculine et féminines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875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Atone:</a:t>
            </a:r>
          </a:p>
          <a:p>
            <a:r>
              <a:rPr lang="fr-CA" dirty="0" smtClean="0"/>
              <a:t>-sujet est proche aux verbe </a:t>
            </a:r>
          </a:p>
          <a:p>
            <a:pPr marL="0" indent="0"/>
            <a:r>
              <a:rPr lang="fr-CA" dirty="0"/>
              <a:t>E</a:t>
            </a:r>
            <a:r>
              <a:rPr lang="fr-CA" dirty="0" smtClean="0"/>
              <a:t>x :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J’y vais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Vous me les rendre. </a:t>
            </a:r>
          </a:p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Toniques:</a:t>
            </a:r>
            <a:endParaRPr lang="fr-CA" dirty="0"/>
          </a:p>
          <a:p>
            <a:pPr marL="457200" indent="-457200">
              <a:buFontTx/>
              <a:buChar char="-"/>
            </a:pPr>
            <a:r>
              <a:rPr lang="fr-CA" dirty="0" smtClean="0"/>
              <a:t>Les pronom disjoints sont sépare du verbe.</a:t>
            </a:r>
          </a:p>
          <a:p>
            <a:pPr marL="0" indent="0"/>
            <a:r>
              <a:rPr lang="fr-CA" dirty="0" smtClean="0"/>
              <a:t>Ex.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C’est vous qui avait pris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Je ne veux voir ni eux ni elles.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 genre de Pronoms personnels</a:t>
            </a:r>
          </a:p>
        </p:txBody>
      </p:sp>
    </p:spTree>
    <p:extLst>
      <p:ext uri="{BB962C8B-B14F-4D97-AF65-F5344CB8AC3E}">
        <p14:creationId xmlns:p14="http://schemas.microsoft.com/office/powerpoint/2010/main" val="345759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Pour </a:t>
            </a:r>
            <a:r>
              <a:rPr lang="fr-FR" dirty="0" smtClean="0"/>
              <a:t>identifier </a:t>
            </a:r>
            <a:r>
              <a:rPr lang="fr-FR" dirty="0"/>
              <a:t>une </a:t>
            </a:r>
            <a:r>
              <a:rPr lang="fr-FR" dirty="0" smtClean="0"/>
              <a:t>personne, sans </a:t>
            </a:r>
            <a:r>
              <a:rPr lang="fr-FR" dirty="0"/>
              <a:t>les nommer , ou pour se </a:t>
            </a:r>
            <a:r>
              <a:rPr lang="fr-FR" dirty="0" smtClean="0"/>
              <a:t>désigner soi-même</a:t>
            </a:r>
          </a:p>
          <a:p>
            <a:r>
              <a:rPr lang="fr-FR" dirty="0"/>
              <a:t>Ex. Qui voulez emmener avec vous ? </a:t>
            </a:r>
            <a:r>
              <a:rPr lang="fr-FR" dirty="0" smtClean="0"/>
              <a:t>Lui </a:t>
            </a:r>
            <a:r>
              <a:rPr lang="fr-FR" dirty="0"/>
              <a:t>… </a:t>
            </a:r>
          </a:p>
          <a:p>
            <a:r>
              <a:rPr lang="fr-FR" dirty="0"/>
              <a:t>Eux… </a:t>
            </a:r>
            <a:endParaRPr lang="fr-FR" dirty="0" smtClean="0"/>
          </a:p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 pronom tonique </a:t>
            </a:r>
            <a:r>
              <a:rPr lang="fr-FR" dirty="0" smtClean="0"/>
              <a:t>et même est </a:t>
            </a:r>
            <a:r>
              <a:rPr lang="fr-FR" dirty="0"/>
              <a:t>une autre manière d’identifier en soulignant cette </a:t>
            </a:r>
          </a:p>
          <a:p>
            <a:r>
              <a:rPr lang="fr-FR" dirty="0" smtClean="0"/>
              <a:t>identité: </a:t>
            </a:r>
            <a:endParaRPr lang="fr-FR" dirty="0"/>
          </a:p>
          <a:p>
            <a:r>
              <a:rPr lang="fr-FR" dirty="0"/>
              <a:t>pensez-y vous-même </a:t>
            </a:r>
          </a:p>
          <a:p>
            <a:r>
              <a:rPr lang="fr-FR" dirty="0"/>
              <a:t>vas-y toi-même </a:t>
            </a:r>
            <a:endParaRPr lang="fr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Tonique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750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B0F0"/>
                </a:solidFill>
              </a:rPr>
              <a:t>COD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Sans préposition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Il regarde </a:t>
            </a:r>
            <a:r>
              <a:rPr lang="fr-CA" dirty="0" smtClean="0">
                <a:solidFill>
                  <a:srgbClr val="00B0F0"/>
                </a:solidFill>
              </a:rPr>
              <a:t>le film</a:t>
            </a:r>
            <a:r>
              <a:rPr lang="fr-CA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Il regarde quoi?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Il le regarde.</a:t>
            </a:r>
          </a:p>
          <a:p>
            <a:pPr marL="457200" indent="-457200">
              <a:buFont typeface="Arial" pitchFamily="34" charset="0"/>
              <a:buChar char="•"/>
            </a:pP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COI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Avec préposition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Il parle a son </a:t>
            </a:r>
            <a:r>
              <a:rPr lang="fr-CA" dirty="0" err="1" smtClean="0"/>
              <a:t>mere</a:t>
            </a:r>
            <a:r>
              <a:rPr lang="fr-CA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Il parle </a:t>
            </a:r>
            <a:r>
              <a:rPr lang="fr-CA" dirty="0" smtClean="0">
                <a:solidFill>
                  <a:srgbClr val="FF0000"/>
                </a:solidFill>
              </a:rPr>
              <a:t>a </a:t>
            </a:r>
            <a:r>
              <a:rPr lang="fr-CA" dirty="0" smtClean="0"/>
              <a:t>qui?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CA" dirty="0" smtClean="0"/>
              <a:t>Il lui parle.</a:t>
            </a:r>
          </a:p>
          <a:p>
            <a:pPr marL="457200" indent="-457200">
              <a:buFont typeface="Arial" pitchFamily="34" charset="0"/>
              <a:buChar char="•"/>
            </a:pPr>
            <a:endParaRPr lang="fr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Coi vs COD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409925" y="3789040"/>
            <a:ext cx="806489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/>
              <a:t>COD avant COI</a:t>
            </a:r>
          </a:p>
          <a:p>
            <a:r>
              <a:rPr lang="fr-CA" sz="2400" b="1" dirty="0" smtClean="0"/>
              <a:t>J’ai écrit </a:t>
            </a:r>
            <a:r>
              <a:rPr lang="fr-CA" sz="2400" b="1" dirty="0" smtClean="0">
                <a:solidFill>
                  <a:srgbClr val="00B0F0"/>
                </a:solidFill>
              </a:rPr>
              <a:t>une lettre </a:t>
            </a:r>
            <a:r>
              <a:rPr lang="fr-CA" sz="2400" b="1" dirty="0" smtClean="0">
                <a:solidFill>
                  <a:srgbClr val="FF0000"/>
                </a:solidFill>
              </a:rPr>
              <a:t>a mon ami.</a:t>
            </a:r>
          </a:p>
          <a:p>
            <a:r>
              <a:rPr lang="fr-CA" sz="2400" b="1" dirty="0" smtClean="0"/>
              <a:t>Max </a:t>
            </a:r>
            <a:r>
              <a:rPr lang="fr-CA" sz="2400" b="1" dirty="0" smtClean="0">
                <a:solidFill>
                  <a:srgbClr val="FF0000"/>
                </a:solidFill>
              </a:rPr>
              <a:t>lui </a:t>
            </a:r>
            <a:r>
              <a:rPr lang="fr-CA" sz="2400" b="1" dirty="0" smtClean="0"/>
              <a:t>écrit une lettre + Max </a:t>
            </a:r>
            <a:r>
              <a:rPr lang="fr-CA" sz="2400" b="1" dirty="0" smtClean="0">
                <a:solidFill>
                  <a:srgbClr val="00B0F0"/>
                </a:solidFill>
              </a:rPr>
              <a:t>l’</a:t>
            </a:r>
            <a:r>
              <a:rPr lang="fr-CA" sz="2400" b="1" dirty="0" smtClean="0"/>
              <a:t>écrit a son ami.=</a:t>
            </a:r>
          </a:p>
          <a:p>
            <a:r>
              <a:rPr lang="fr-CA" sz="2400" b="1" dirty="0" smtClean="0"/>
              <a:t>Max </a:t>
            </a:r>
            <a:r>
              <a:rPr lang="fr-CA" sz="2400" b="1" dirty="0" smtClean="0">
                <a:solidFill>
                  <a:srgbClr val="00B0F0"/>
                </a:solidFill>
              </a:rPr>
              <a:t>la</a:t>
            </a:r>
            <a:r>
              <a:rPr lang="fr-CA" sz="2400" b="1" dirty="0" smtClean="0"/>
              <a:t> </a:t>
            </a:r>
            <a:r>
              <a:rPr lang="fr-CA" sz="2400" b="1" dirty="0" smtClean="0">
                <a:solidFill>
                  <a:srgbClr val="FF0000"/>
                </a:solidFill>
              </a:rPr>
              <a:t>lui</a:t>
            </a:r>
            <a:r>
              <a:rPr lang="fr-CA" sz="2400" b="1" dirty="0" smtClean="0"/>
              <a:t> écrit.</a:t>
            </a:r>
          </a:p>
          <a:p>
            <a:endParaRPr lang="fr-CA" sz="2400" b="1" dirty="0" smtClean="0"/>
          </a:p>
          <a:p>
            <a:endParaRPr lang="fr-CA" sz="2400" b="1" dirty="0" smtClean="0"/>
          </a:p>
          <a:p>
            <a:endParaRPr lang="fr-CA" sz="2400" b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746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247577"/>
              </p:ext>
            </p:extLst>
          </p:nvPr>
        </p:nvGraphicFramePr>
        <p:xfrm>
          <a:off x="822325" y="1100138"/>
          <a:ext cx="7521576" cy="41503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253596"/>
                <a:gridCol w="1253596"/>
                <a:gridCol w="1253596"/>
                <a:gridCol w="1253596"/>
                <a:gridCol w="1253596"/>
                <a:gridCol w="1253596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Atones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Atones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Atones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Toniques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Sujet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Objets</a:t>
                      </a:r>
                      <a:r>
                        <a:rPr lang="fr-CA" baseline="0" dirty="0" smtClean="0"/>
                        <a:t> directs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Objets</a:t>
                      </a:r>
                      <a:r>
                        <a:rPr lang="fr-CA" baseline="0" dirty="0" smtClean="0"/>
                        <a:t> indirects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Reflechis</a:t>
                      </a:r>
                      <a:r>
                        <a:rPr lang="fr-CA" dirty="0" smtClean="0"/>
                        <a:t>. Indir.</a:t>
                      </a:r>
                      <a:r>
                        <a:rPr lang="fr-CA" baseline="0" dirty="0" smtClean="0"/>
                        <a:t> Ou </a:t>
                      </a:r>
                      <a:r>
                        <a:rPr lang="fr-CA" baseline="0" dirty="0" err="1" smtClean="0"/>
                        <a:t>dir</a:t>
                      </a:r>
                      <a:r>
                        <a:rPr lang="fr-CA" baseline="0" dirty="0" smtClean="0"/>
                        <a:t>.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Disjoints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</a:t>
                      </a:r>
                      <a:r>
                        <a:rPr lang="fr-CA" baseline="30000" dirty="0" smtClean="0"/>
                        <a:t>re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sing</a:t>
                      </a:r>
                      <a:r>
                        <a:rPr lang="fr-CA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Je j’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Me (m’)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Me (m’)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Me (m’)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Moi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e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sing</a:t>
                      </a:r>
                      <a:r>
                        <a:rPr lang="fr-CA" dirty="0" smtClean="0"/>
                        <a:t>.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Tu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Te (t’)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Te (t’)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Te (t’)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Toi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</a:t>
                      </a:r>
                      <a:r>
                        <a:rPr lang="fr-CA" baseline="30000" dirty="0" smtClean="0"/>
                        <a:t>e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sing</a:t>
                      </a:r>
                      <a:r>
                        <a:rPr lang="fr-CA" dirty="0" smtClean="0"/>
                        <a:t>.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Il/elle/on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Le/la</a:t>
                      </a:r>
                      <a:r>
                        <a:rPr lang="fr-CA" baseline="0" dirty="0" smtClean="0"/>
                        <a:t> (l’)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Se (s’)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Se (s’)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Lui, elle, soi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1</a:t>
                      </a:r>
                      <a:r>
                        <a:rPr lang="fr-CA" baseline="30000" dirty="0" smtClean="0"/>
                        <a:t>re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plur</a:t>
                      </a:r>
                      <a:r>
                        <a:rPr lang="fr-CA" dirty="0" smtClean="0"/>
                        <a:t>.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Nous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2</a:t>
                      </a:r>
                      <a:r>
                        <a:rPr lang="fr-CA" baseline="30000" dirty="0" smtClean="0"/>
                        <a:t>e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plur</a:t>
                      </a:r>
                      <a:r>
                        <a:rPr lang="fr-CA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Vous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Vous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3</a:t>
                      </a:r>
                      <a:r>
                        <a:rPr lang="fr-CA" baseline="30000" dirty="0" smtClean="0"/>
                        <a:t>e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plur</a:t>
                      </a:r>
                      <a:r>
                        <a:rPr lang="fr-CA" dirty="0" smtClean="0"/>
                        <a:t>.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Ils/elles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Les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Leurs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Se (s’)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Eux, elles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20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vs Y 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CA" sz="3200" b="1" dirty="0" smtClean="0"/>
              <a:t>EN </a:t>
            </a:r>
            <a:endParaRPr lang="fr-CA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/>
              <a:t>en (d’un lieu) </a:t>
            </a:r>
            <a:endParaRPr lang="fr-FR" dirty="0" smtClean="0"/>
          </a:p>
          <a:p>
            <a:r>
              <a:rPr lang="fr-FR" dirty="0" smtClean="0"/>
              <a:t>Ex. J’en </a:t>
            </a:r>
            <a:r>
              <a:rPr lang="fr-FR" dirty="0"/>
              <a:t>arrive à l’instant. 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En </a:t>
            </a:r>
            <a:r>
              <a:rPr lang="fr-FR" dirty="0"/>
              <a:t>(de </a:t>
            </a:r>
            <a:r>
              <a:rPr lang="fr-FR" dirty="0" smtClean="0"/>
              <a:t>quelque chose</a:t>
            </a:r>
            <a:r>
              <a:rPr lang="fr-FR" dirty="0"/>
              <a:t>) </a:t>
            </a:r>
          </a:p>
          <a:p>
            <a:r>
              <a:rPr lang="fr-FR" dirty="0" smtClean="0"/>
              <a:t>Ex. J’en </a:t>
            </a:r>
            <a:r>
              <a:rPr lang="fr-FR" dirty="0"/>
              <a:t>mange tous les jours. </a:t>
            </a:r>
            <a:endParaRPr lang="fr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fr-CA" sz="3200" b="1" dirty="0" smtClean="0"/>
              <a:t>Y</a:t>
            </a:r>
            <a:endParaRPr lang="fr-CA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CA" dirty="0" smtClean="0"/>
              <a:t>y </a:t>
            </a:r>
            <a:r>
              <a:rPr lang="fr-CA" dirty="0"/>
              <a:t>(lieu) </a:t>
            </a:r>
            <a:endParaRPr lang="fr-CA" dirty="0" smtClean="0"/>
          </a:p>
          <a:p>
            <a:pPr marL="0" indent="0"/>
            <a:r>
              <a:rPr lang="fr-CA" dirty="0" smtClean="0"/>
              <a:t>Ex.</a:t>
            </a:r>
            <a:r>
              <a:rPr lang="fr-FR" dirty="0"/>
              <a:t> J’y étais il y a cinq minutes et </a:t>
            </a:r>
            <a:r>
              <a:rPr lang="fr-FR" dirty="0" smtClean="0"/>
              <a:t>j’y retournerai demain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y (à quelque </a:t>
            </a:r>
            <a:r>
              <a:rPr lang="fr-FR" dirty="0" smtClean="0"/>
              <a:t> chose ou quelqu’un</a:t>
            </a:r>
            <a:r>
              <a:rPr lang="fr-FR" dirty="0"/>
              <a:t>) </a:t>
            </a:r>
            <a:endParaRPr lang="fr-FR" dirty="0" smtClean="0"/>
          </a:p>
          <a:p>
            <a:pPr marL="0" indent="0"/>
            <a:r>
              <a:rPr lang="fr-FR" dirty="0"/>
              <a:t>Ex. J’y pense régulièrement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1445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4800" dirty="0" smtClean="0"/>
              <a:t>TEST!!!!</a:t>
            </a:r>
            <a:endParaRPr lang="fr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/>
              <a:t>Atones ou Toniques </a:t>
            </a:r>
          </a:p>
          <a:p>
            <a:pPr>
              <a:buFont typeface="Arial" pitchFamily="34" charset="0"/>
              <a:buChar char="•"/>
            </a:pPr>
            <a:r>
              <a:rPr lang="fr-CA" sz="2000" dirty="0"/>
              <a:t>C’est moi </a:t>
            </a:r>
            <a:r>
              <a:rPr lang="fr-CA" sz="2000" dirty="0" smtClean="0"/>
              <a:t>! </a:t>
            </a:r>
          </a:p>
          <a:p>
            <a:pPr>
              <a:buFont typeface="Arial" pitchFamily="34" charset="0"/>
              <a:buChar char="•"/>
            </a:pPr>
            <a:r>
              <a:rPr lang="fr-CA" sz="2000" dirty="0"/>
              <a:t>Je </a:t>
            </a:r>
            <a:r>
              <a:rPr lang="fr-CA" sz="2000" dirty="0" smtClean="0"/>
              <a:t>suis Champlain.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/>
              <a:t>Elle est venue chez </a:t>
            </a:r>
            <a:r>
              <a:rPr lang="fr-FR" sz="2000" dirty="0" smtClean="0"/>
              <a:t>toi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Vous me les </a:t>
            </a:r>
            <a:r>
              <a:rPr lang="fr-FR" sz="2000" dirty="0" err="1" smtClean="0"/>
              <a:t>rendres</a:t>
            </a: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Lui, il viendra</a:t>
            </a:r>
          </a:p>
          <a:p>
            <a:pPr>
              <a:buFont typeface="Arial" pitchFamily="34" charset="0"/>
              <a:buChar char="•"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008654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</TotalTime>
  <Words>614</Words>
  <Application>Microsoft Office PowerPoint</Application>
  <PresentationFormat>On-screen Show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Pronoms personnels</vt:lpstr>
      <vt:lpstr>Qu’est que c’est un Pronoms personnel?</vt:lpstr>
      <vt:lpstr>Est-ce que il y a des regles?</vt:lpstr>
      <vt:lpstr>2 genre de Pronoms personnels</vt:lpstr>
      <vt:lpstr>Tonique </vt:lpstr>
      <vt:lpstr>Coi vs COD</vt:lpstr>
      <vt:lpstr>PowerPoint Presentation</vt:lpstr>
      <vt:lpstr>EN vs Y </vt:lpstr>
      <vt:lpstr>TEST!!!!</vt:lpstr>
      <vt:lpstr>PowerPoint Presentation</vt:lpstr>
      <vt:lpstr>Change les phase suivants </vt:lpstr>
      <vt:lpstr>PowerPoint Presentation</vt:lpstr>
      <vt:lpstr>Y ou eN </vt:lpstr>
      <vt:lpstr>PowerPoint Presentation</vt:lpstr>
      <vt:lpstr>ACTIVITY DE CLASSE. </vt:lpstr>
      <vt:lpstr>Voila un site web pour pratiquer.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personnels</dc:title>
  <dc:creator>Shannon</dc:creator>
  <cp:lastModifiedBy>Shannon</cp:lastModifiedBy>
  <cp:revision>10</cp:revision>
  <dcterms:created xsi:type="dcterms:W3CDTF">2013-05-31T09:27:36Z</dcterms:created>
  <dcterms:modified xsi:type="dcterms:W3CDTF">2013-05-31T11:50:13Z</dcterms:modified>
</cp:coreProperties>
</file>